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p:sldMasterIdLst>
    <p:sldMasterId id="2147483662" r:id="rId4"/>
  </p:sldMasterIdLst>
  <p:notesMasterIdLst>
    <p:notesMasterId r:id="rId19"/>
  </p:notesMasterIdLst>
  <p:sldIdLst>
    <p:sldId id="256" r:id="rId5"/>
    <p:sldId id="259" r:id="rId6"/>
    <p:sldId id="257" r:id="rId7"/>
    <p:sldId id="258" r:id="rId8"/>
    <p:sldId id="260" r:id="rId9"/>
    <p:sldId id="261" r:id="rId10"/>
    <p:sldId id="271" r:id="rId11"/>
    <p:sldId id="263" r:id="rId12"/>
    <p:sldId id="270" r:id="rId13"/>
    <p:sldId id="265" r:id="rId14"/>
    <p:sldId id="266" r:id="rId15"/>
    <p:sldId id="267" r:id="rId16"/>
    <p:sldId id="268" r:id="rId17"/>
    <p:sldId id="269" r:id="rId18"/>
  </p:sldIdLst>
  <p:sldSz cx="12192000" cy="6858000"/>
  <p:notesSz cx="6858000" cy="9144000"/>
  <p:embeddedFontLst>
    <p:embeddedFont>
      <p:font typeface="Source Sans Pro" panose="020B0503030403020204" pitchFamily="34" charset="0"/>
      <p:regular r:id="rId20"/>
      <p:bold r:id="rId21"/>
      <p:italic r:id="rId22"/>
      <p:boldItalic r:id="rId23"/>
    </p:embeddedFont>
  </p:embeddedFontLst>
  <p:defaultTextStyle>
    <a:defPPr marL="0" marR="0" indent="0" algn="l" defTabSz="457200"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ctr" defTabSz="410766" rtl="0" fontAlgn="auto" latinLnBrk="0" hangingPunct="0">
      <a:lnSpc>
        <a:spcPct val="80000"/>
      </a:lnSpc>
      <a:spcBef>
        <a:spcPts val="200"/>
      </a:spcBef>
      <a:spcAft>
        <a:spcPts val="0"/>
      </a:spcAft>
      <a:buClrTx/>
      <a:buSzTx/>
      <a:buFontTx/>
      <a:buNone/>
      <a:tabLst>
        <a:tab pos="406400" algn="l"/>
      </a:tabLst>
      <a:defRPr kumimoji="0" sz="1300" b="0" i="0" u="none" strike="noStrike" cap="none" spc="-13" normalizeH="0" baseline="0">
        <a:ln>
          <a:noFill/>
        </a:ln>
        <a:solidFill>
          <a:srgbClr val="000000"/>
        </a:solidFill>
        <a:effectLst/>
        <a:uFillTx/>
        <a:latin typeface="+mn-lt"/>
        <a:ea typeface="+mn-ea"/>
        <a:cs typeface="+mn-cs"/>
        <a:sym typeface="Source Sans Pro"/>
      </a:defRPr>
    </a:lvl1pPr>
    <a:lvl2pPr marL="0" marR="0" indent="228600" algn="ctr" defTabSz="410766" rtl="0" fontAlgn="auto" latinLnBrk="0" hangingPunct="0">
      <a:lnSpc>
        <a:spcPct val="80000"/>
      </a:lnSpc>
      <a:spcBef>
        <a:spcPts val="200"/>
      </a:spcBef>
      <a:spcAft>
        <a:spcPts val="0"/>
      </a:spcAft>
      <a:buClrTx/>
      <a:buSzTx/>
      <a:buFontTx/>
      <a:buNone/>
      <a:tabLst>
        <a:tab pos="406400" algn="l"/>
      </a:tabLst>
      <a:defRPr kumimoji="0" sz="1300" b="0" i="0" u="none" strike="noStrike" cap="none" spc="-13" normalizeH="0" baseline="0">
        <a:ln>
          <a:noFill/>
        </a:ln>
        <a:solidFill>
          <a:srgbClr val="000000"/>
        </a:solidFill>
        <a:effectLst/>
        <a:uFillTx/>
        <a:latin typeface="+mn-lt"/>
        <a:ea typeface="+mn-ea"/>
        <a:cs typeface="+mn-cs"/>
        <a:sym typeface="Source Sans Pro"/>
      </a:defRPr>
    </a:lvl2pPr>
    <a:lvl3pPr marL="0" marR="0" indent="457200" algn="ctr" defTabSz="410766" rtl="0" fontAlgn="auto" latinLnBrk="0" hangingPunct="0">
      <a:lnSpc>
        <a:spcPct val="80000"/>
      </a:lnSpc>
      <a:spcBef>
        <a:spcPts val="200"/>
      </a:spcBef>
      <a:spcAft>
        <a:spcPts val="0"/>
      </a:spcAft>
      <a:buClrTx/>
      <a:buSzTx/>
      <a:buFontTx/>
      <a:buNone/>
      <a:tabLst>
        <a:tab pos="406400" algn="l"/>
      </a:tabLst>
      <a:defRPr kumimoji="0" sz="1300" b="0" i="0" u="none" strike="noStrike" cap="none" spc="-13" normalizeH="0" baseline="0">
        <a:ln>
          <a:noFill/>
        </a:ln>
        <a:solidFill>
          <a:srgbClr val="000000"/>
        </a:solidFill>
        <a:effectLst/>
        <a:uFillTx/>
        <a:latin typeface="+mn-lt"/>
        <a:ea typeface="+mn-ea"/>
        <a:cs typeface="+mn-cs"/>
        <a:sym typeface="Source Sans Pro"/>
      </a:defRPr>
    </a:lvl3pPr>
    <a:lvl4pPr marL="0" marR="0" indent="685800" algn="ctr" defTabSz="410766" rtl="0" fontAlgn="auto" latinLnBrk="0" hangingPunct="0">
      <a:lnSpc>
        <a:spcPct val="80000"/>
      </a:lnSpc>
      <a:spcBef>
        <a:spcPts val="200"/>
      </a:spcBef>
      <a:spcAft>
        <a:spcPts val="0"/>
      </a:spcAft>
      <a:buClrTx/>
      <a:buSzTx/>
      <a:buFontTx/>
      <a:buNone/>
      <a:tabLst>
        <a:tab pos="406400" algn="l"/>
      </a:tabLst>
      <a:defRPr kumimoji="0" sz="1300" b="0" i="0" u="none" strike="noStrike" cap="none" spc="-13" normalizeH="0" baseline="0">
        <a:ln>
          <a:noFill/>
        </a:ln>
        <a:solidFill>
          <a:srgbClr val="000000"/>
        </a:solidFill>
        <a:effectLst/>
        <a:uFillTx/>
        <a:latin typeface="+mn-lt"/>
        <a:ea typeface="+mn-ea"/>
        <a:cs typeface="+mn-cs"/>
        <a:sym typeface="Source Sans Pro"/>
      </a:defRPr>
    </a:lvl4pPr>
    <a:lvl5pPr marL="0" marR="0" indent="914400" algn="ctr" defTabSz="410766" rtl="0" fontAlgn="auto" latinLnBrk="0" hangingPunct="0">
      <a:lnSpc>
        <a:spcPct val="80000"/>
      </a:lnSpc>
      <a:spcBef>
        <a:spcPts val="200"/>
      </a:spcBef>
      <a:spcAft>
        <a:spcPts val="0"/>
      </a:spcAft>
      <a:buClrTx/>
      <a:buSzTx/>
      <a:buFontTx/>
      <a:buNone/>
      <a:tabLst>
        <a:tab pos="406400" algn="l"/>
      </a:tabLst>
      <a:defRPr kumimoji="0" sz="1300" b="0" i="0" u="none" strike="noStrike" cap="none" spc="-13" normalizeH="0" baseline="0">
        <a:ln>
          <a:noFill/>
        </a:ln>
        <a:solidFill>
          <a:srgbClr val="000000"/>
        </a:solidFill>
        <a:effectLst/>
        <a:uFillTx/>
        <a:latin typeface="+mn-lt"/>
        <a:ea typeface="+mn-ea"/>
        <a:cs typeface="+mn-cs"/>
        <a:sym typeface="Source Sans Pro"/>
      </a:defRPr>
    </a:lvl5pPr>
    <a:lvl6pPr marL="0" marR="0" indent="1143000" algn="ctr" defTabSz="410766" rtl="0" fontAlgn="auto" latinLnBrk="0" hangingPunct="0">
      <a:lnSpc>
        <a:spcPct val="80000"/>
      </a:lnSpc>
      <a:spcBef>
        <a:spcPts val="200"/>
      </a:spcBef>
      <a:spcAft>
        <a:spcPts val="0"/>
      </a:spcAft>
      <a:buClrTx/>
      <a:buSzTx/>
      <a:buFontTx/>
      <a:buNone/>
      <a:tabLst>
        <a:tab pos="406400" algn="l"/>
      </a:tabLst>
      <a:defRPr kumimoji="0" sz="1300" b="0" i="0" u="none" strike="noStrike" cap="none" spc="-13" normalizeH="0" baseline="0">
        <a:ln>
          <a:noFill/>
        </a:ln>
        <a:solidFill>
          <a:srgbClr val="000000"/>
        </a:solidFill>
        <a:effectLst/>
        <a:uFillTx/>
        <a:latin typeface="+mn-lt"/>
        <a:ea typeface="+mn-ea"/>
        <a:cs typeface="+mn-cs"/>
        <a:sym typeface="Source Sans Pro"/>
      </a:defRPr>
    </a:lvl6pPr>
    <a:lvl7pPr marL="0" marR="0" indent="1371600" algn="ctr" defTabSz="410766" rtl="0" fontAlgn="auto" latinLnBrk="0" hangingPunct="0">
      <a:lnSpc>
        <a:spcPct val="80000"/>
      </a:lnSpc>
      <a:spcBef>
        <a:spcPts val="200"/>
      </a:spcBef>
      <a:spcAft>
        <a:spcPts val="0"/>
      </a:spcAft>
      <a:buClrTx/>
      <a:buSzTx/>
      <a:buFontTx/>
      <a:buNone/>
      <a:tabLst>
        <a:tab pos="406400" algn="l"/>
      </a:tabLst>
      <a:defRPr kumimoji="0" sz="1300" b="0" i="0" u="none" strike="noStrike" cap="none" spc="-13" normalizeH="0" baseline="0">
        <a:ln>
          <a:noFill/>
        </a:ln>
        <a:solidFill>
          <a:srgbClr val="000000"/>
        </a:solidFill>
        <a:effectLst/>
        <a:uFillTx/>
        <a:latin typeface="+mn-lt"/>
        <a:ea typeface="+mn-ea"/>
        <a:cs typeface="+mn-cs"/>
        <a:sym typeface="Source Sans Pro"/>
      </a:defRPr>
    </a:lvl7pPr>
    <a:lvl8pPr marL="0" marR="0" indent="1600200" algn="ctr" defTabSz="410766" rtl="0" fontAlgn="auto" latinLnBrk="0" hangingPunct="0">
      <a:lnSpc>
        <a:spcPct val="80000"/>
      </a:lnSpc>
      <a:spcBef>
        <a:spcPts val="200"/>
      </a:spcBef>
      <a:spcAft>
        <a:spcPts val="0"/>
      </a:spcAft>
      <a:buClrTx/>
      <a:buSzTx/>
      <a:buFontTx/>
      <a:buNone/>
      <a:tabLst>
        <a:tab pos="406400" algn="l"/>
      </a:tabLst>
      <a:defRPr kumimoji="0" sz="1300" b="0" i="0" u="none" strike="noStrike" cap="none" spc="-13" normalizeH="0" baseline="0">
        <a:ln>
          <a:noFill/>
        </a:ln>
        <a:solidFill>
          <a:srgbClr val="000000"/>
        </a:solidFill>
        <a:effectLst/>
        <a:uFillTx/>
        <a:latin typeface="+mn-lt"/>
        <a:ea typeface="+mn-ea"/>
        <a:cs typeface="+mn-cs"/>
        <a:sym typeface="Source Sans Pro"/>
      </a:defRPr>
    </a:lvl8pPr>
    <a:lvl9pPr marL="0" marR="0" indent="1828800" algn="ctr" defTabSz="410766" rtl="0" fontAlgn="auto" latinLnBrk="0" hangingPunct="0">
      <a:lnSpc>
        <a:spcPct val="80000"/>
      </a:lnSpc>
      <a:spcBef>
        <a:spcPts val="200"/>
      </a:spcBef>
      <a:spcAft>
        <a:spcPts val="0"/>
      </a:spcAft>
      <a:buClrTx/>
      <a:buSzTx/>
      <a:buFontTx/>
      <a:buNone/>
      <a:tabLst>
        <a:tab pos="406400" algn="l"/>
      </a:tabLst>
      <a:defRPr kumimoji="0" sz="1300" b="0" i="0" u="none" strike="noStrike" cap="none" spc="-13" normalizeH="0" baseline="0">
        <a:ln>
          <a:noFill/>
        </a:ln>
        <a:solidFill>
          <a:srgbClr val="000000"/>
        </a:solidFill>
        <a:effectLst/>
        <a:uFillTx/>
        <a:latin typeface="+mn-lt"/>
        <a:ea typeface="+mn-ea"/>
        <a:cs typeface="+mn-cs"/>
        <a:sym typeface="Source Sans Pro"/>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08A38"/>
    <a:srgbClr val="EF8517"/>
    <a:srgbClr val="FF934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a:tcStyle>
        <a:tcBdr/>
        <a:fill>
          <a:solidFill>
            <a:srgbClr val="E3E5E8"/>
          </a:solidFill>
        </a:fill>
      </a:tcStyle>
    </a:band2H>
    <a:firstCol>
      <a:tcTxStyle b="on" i="off">
        <a:font>
          <a:latin typeface="Source Sans Pro Semibold"/>
          <a:ea typeface="Source Sans Pro Semibold"/>
          <a:cs typeface="Source Sans Pro Semibold"/>
        </a:font>
        <a:srgbClr val="000000"/>
      </a:tcTxStyle>
      <a:tcStyle>
        <a:tcBdr>
          <a:left>
            <a:ln w="12700" cap="flat">
              <a:solidFill>
                <a:srgbClr val="000000"/>
              </a:solidFill>
              <a:prstDash val="solid"/>
              <a:miter lim="400000"/>
            </a:ln>
          </a:left>
          <a:right>
            <a:ln w="381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Col>
    <a:lastRow>
      <a:tcTxStyle b="on" i="off">
        <a:font>
          <a:latin typeface="Source Sans Pro Semibold"/>
          <a:ea typeface="Source Sans Pro Semibold"/>
          <a:cs typeface="Source Sans Pro Semibold"/>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n" i="off">
        <a:font>
          <a:latin typeface="Source Sans Pro Semibold"/>
          <a:ea typeface="Source Sans Pro Semibold"/>
          <a:cs typeface="Source Sans Pro Semibold"/>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Row>
  </a:tblStyle>
  <a:tblStyle styleId="{C7B018BB-80A7-4F77-B60F-C8B233D01FF8}"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FFFFFF"/>
          </a:solidFill>
        </a:fill>
      </a:tcStyle>
    </a:wholeTbl>
    <a:band2H>
      <a:tcTxStyle/>
      <a:tcStyle>
        <a:tcBdr/>
        <a:fill>
          <a:solidFill>
            <a:srgbClr val="E3E5E8"/>
          </a:solidFill>
        </a:fill>
      </a:tcStyle>
    </a:band2H>
    <a:firstCol>
      <a:tcTxStyle b="on" i="off">
        <a:font>
          <a:latin typeface="Source Sans Pro Semibold"/>
          <a:ea typeface="Source Sans Pro Semibold"/>
          <a:cs typeface="Source Sans Pro Semibold"/>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chemeClr val="accent4"/>
          </a:solidFill>
        </a:fill>
      </a:tcStyle>
    </a:firstCol>
    <a:lastRow>
      <a:tcTxStyle b="on" i="off">
        <a:font>
          <a:latin typeface="Source Sans Pro Semibold"/>
          <a:ea typeface="Source Sans Pro Semibold"/>
          <a:cs typeface="Source Sans Pro Semibold"/>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254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FFFFFF"/>
          </a:solidFill>
        </a:fill>
      </a:tcStyle>
    </a:lastRow>
    <a:firstRow>
      <a:tcTxStyle b="on" i="off">
        <a:font>
          <a:latin typeface="Source Sans Pro Semibold"/>
          <a:ea typeface="Source Sans Pro Semibold"/>
          <a:cs typeface="Source Sans Pro Semibold"/>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254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FEFA07"/>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838383"/>
              </a:solidFill>
              <a:prstDash val="solid"/>
              <a:miter lim="400000"/>
            </a:ln>
          </a:left>
          <a:right>
            <a:ln w="12700" cap="flat">
              <a:solidFill>
                <a:srgbClr val="838383"/>
              </a:solidFill>
              <a:prstDash val="solid"/>
              <a:miter lim="400000"/>
            </a:ln>
          </a:right>
          <a:top>
            <a:ln w="12700" cap="flat">
              <a:solidFill>
                <a:srgbClr val="838383"/>
              </a:solidFill>
              <a:prstDash val="solid"/>
              <a:miter lim="400000"/>
            </a:ln>
          </a:top>
          <a:bottom>
            <a:ln w="12700" cap="flat">
              <a:solidFill>
                <a:srgbClr val="838383"/>
              </a:solidFill>
              <a:prstDash val="solid"/>
              <a:miter lim="400000"/>
            </a:ln>
          </a:bottom>
          <a:insideH>
            <a:ln w="12700" cap="flat">
              <a:solidFill>
                <a:srgbClr val="838383"/>
              </a:solidFill>
              <a:prstDash val="solid"/>
              <a:miter lim="400000"/>
            </a:ln>
          </a:insideH>
          <a:insideV>
            <a:ln w="12700" cap="flat">
              <a:solidFill>
                <a:srgbClr val="838383"/>
              </a:solidFill>
              <a:prstDash val="solid"/>
              <a:miter lim="400000"/>
            </a:ln>
          </a:insideV>
        </a:tcBdr>
        <a:fill>
          <a:noFill/>
        </a:fill>
      </a:tcStyle>
    </a:wholeTbl>
    <a:band2H>
      <a:tcTxStyle/>
      <a:tcStyle>
        <a:tcBdr/>
        <a:fill>
          <a:solidFill>
            <a:srgbClr val="E3E5E8"/>
          </a:solidFill>
        </a:fill>
      </a:tcStyle>
    </a:band2H>
    <a:firstCol>
      <a:tcTxStyle b="on" i="off">
        <a:font>
          <a:latin typeface="Source Sans Pro Semibold"/>
          <a:ea typeface="Source Sans Pro Semibold"/>
          <a:cs typeface="Source Sans Pro Semibold"/>
        </a:font>
        <a:srgbClr val="000000"/>
      </a:tcTxStyle>
      <a:tcStyle>
        <a:tcBdr>
          <a:left>
            <a:ln w="12700" cap="flat">
              <a:solidFill>
                <a:srgbClr val="4D4D4D"/>
              </a:solidFill>
              <a:prstDash val="solid"/>
              <a:miter lim="400000"/>
            </a:ln>
          </a:left>
          <a:right>
            <a:ln w="25400" cap="flat">
              <a:solidFill>
                <a:srgbClr val="808080"/>
              </a:solidFill>
              <a:prstDash val="solid"/>
              <a:miter lim="400000"/>
            </a:ln>
          </a:right>
          <a:top>
            <a:ln w="12700" cap="flat">
              <a:solidFill>
                <a:srgbClr val="808080"/>
              </a:solidFill>
              <a:prstDash val="solid"/>
              <a:miter lim="400000"/>
            </a:ln>
          </a:top>
          <a:bottom>
            <a:ln w="12700" cap="flat">
              <a:solidFill>
                <a:srgbClr val="808080"/>
              </a:solidFill>
              <a:prstDash val="solid"/>
              <a:miter lim="400000"/>
            </a:ln>
          </a:bottom>
          <a:insideH>
            <a:ln w="12700" cap="flat">
              <a:solidFill>
                <a:srgbClr val="808080"/>
              </a:solidFill>
              <a:prstDash val="solid"/>
              <a:miter lim="400000"/>
            </a:ln>
          </a:insideH>
          <a:insideV>
            <a:ln w="12700" cap="flat">
              <a:solidFill>
                <a:srgbClr val="808080"/>
              </a:solidFill>
              <a:prstDash val="solid"/>
              <a:miter lim="400000"/>
            </a:ln>
          </a:insideV>
        </a:tcBdr>
        <a:fill>
          <a:noFill/>
        </a:fill>
      </a:tcStyle>
    </a:firstCol>
    <a:lastRow>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25400" cap="flat">
              <a:solidFill>
                <a:srgbClr val="000000"/>
              </a:solidFill>
              <a:prstDash val="solid"/>
              <a:miter lim="400000"/>
            </a:ln>
          </a:top>
          <a:bottom>
            <a:ln w="12700" cap="flat">
              <a:solidFill>
                <a:srgbClr val="4D4D4D"/>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n" i="off">
        <a:font>
          <a:latin typeface="Source Sans Pro Semibold"/>
          <a:ea typeface="Source Sans Pro Semibold"/>
          <a:cs typeface="Source Sans Pro Semibold"/>
        </a:font>
        <a:srgbClr val="000000"/>
      </a:tcTxStyle>
      <a:tcStyle>
        <a:tcBdr>
          <a:left>
            <a:ln w="12700" cap="flat">
              <a:solidFill>
                <a:srgbClr val="4D4D4D"/>
              </a:solidFill>
              <a:prstDash val="solid"/>
              <a:miter lim="400000"/>
            </a:ln>
          </a:left>
          <a:right>
            <a:ln w="12700" cap="flat">
              <a:solidFill>
                <a:srgbClr val="4D4D4D"/>
              </a:solidFill>
              <a:prstDash val="solid"/>
              <a:miter lim="400000"/>
            </a:ln>
          </a:right>
          <a:top>
            <a:ln w="12700" cap="flat">
              <a:solidFill>
                <a:srgbClr val="4D4D4D"/>
              </a:solidFill>
              <a:prstDash val="solid"/>
              <a:miter lim="400000"/>
            </a:ln>
          </a:top>
          <a:bottom>
            <a:ln w="25400" cap="flat">
              <a:solidFill>
                <a:srgbClr val="4D4D4D"/>
              </a:solidFill>
              <a:prstDash val="solid"/>
              <a:miter lim="400000"/>
            </a:ln>
          </a:bottom>
          <a:insideH>
            <a:ln w="12700" cap="flat">
              <a:solidFill>
                <a:srgbClr val="4D4D4D"/>
              </a:solidFill>
              <a:prstDash val="solid"/>
              <a:miter lim="400000"/>
            </a:ln>
          </a:insideH>
          <a:insideV>
            <a:ln w="12700" cap="flat">
              <a:solidFill>
                <a:srgbClr val="4D4D4D"/>
              </a:solidFill>
              <a:prstDash val="solid"/>
              <a:miter lim="400000"/>
            </a:ln>
          </a:insideV>
        </a:tcBdr>
        <a:fill>
          <a:solidFill>
            <a:schemeClr val="accent4">
              <a:hueOff val="3712597"/>
              <a:satOff val="-23099"/>
              <a:lumOff val="5802"/>
            </a:schemeClr>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a:tcStyle>
        <a:tcBdr/>
        <a:fill>
          <a:solidFill>
            <a:srgbClr val="E3E5E8"/>
          </a:solidFill>
        </a:fill>
      </a:tcStyle>
    </a:band2H>
    <a:firstCol>
      <a:tcTxStyle b="on" i="off">
        <a:font>
          <a:latin typeface="Source Sans Pro Semibold"/>
          <a:ea typeface="Source Sans Pro Semibold"/>
          <a:cs typeface="Source Sans Pro Semibold"/>
        </a:font>
        <a:srgbClr val="000000"/>
      </a:tcTxStyle>
      <a:tcStyle>
        <a:tcBdr>
          <a:left>
            <a:ln w="12700" cap="flat">
              <a:solidFill>
                <a:srgbClr val="5E5E5E"/>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9BCEFF"/>
          </a:solidFill>
        </a:fill>
      </a:tcStyle>
    </a:firstCol>
    <a:lastRow>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25400" cap="flat">
              <a:solidFill>
                <a:srgbClr val="000000"/>
              </a:solidFill>
              <a:prstDash val="solid"/>
              <a:miter lim="400000"/>
            </a:ln>
          </a:top>
          <a:bottom>
            <a:ln w="12700" cap="flat">
              <a:solidFill>
                <a:srgbClr val="5E5E5E"/>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n" i="off">
        <a:font>
          <a:latin typeface="Source Sans Pro Semibold"/>
          <a:ea typeface="Source Sans Pro Semibold"/>
          <a:cs typeface="Source Sans Pro Semibold"/>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5E5E5E"/>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2871FF"/>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FFFFF"/>
          </a:solidFill>
        </a:fill>
      </a:tcStyle>
    </a:wholeTbl>
    <a:band2H>
      <a:tcTxStyle/>
      <a:tcStyle>
        <a:tcBdr/>
        <a:fill>
          <a:solidFill>
            <a:srgbClr val="E3E5E8"/>
          </a:solidFill>
        </a:fill>
      </a:tcStyle>
    </a:band2H>
    <a:firstCol>
      <a:tcTxStyle b="on" i="off">
        <a:font>
          <a:latin typeface="Source Sans Pro Semibold"/>
          <a:ea typeface="Source Sans Pro Semibold"/>
          <a:cs typeface="Source Sans Pro Semibold"/>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FD1F6"/>
          </a:solidFill>
        </a:fill>
      </a:tcStyle>
    </a:firstCol>
    <a:lastRow>
      <a:tcTxStyle b="on" i="off">
        <a:font>
          <a:latin typeface="Source Sans Pro Semibold"/>
          <a:ea typeface="Source Sans Pro Semibold"/>
          <a:cs typeface="Source Sans Pro Semibold"/>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noFill/>
        </a:fill>
      </a:tcStyle>
    </a:lastRow>
    <a:firstRow>
      <a:tcTxStyle b="on" i="off">
        <a:font>
          <a:latin typeface="Source Sans Pro Semibold"/>
          <a:ea typeface="Source Sans Pro Semibold"/>
          <a:cs typeface="Source Sans Pro Semibold"/>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E7FE9"/>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D5D5D5"/>
          </a:solidFill>
        </a:fill>
      </a:tcStyle>
    </a:wholeTbl>
    <a:band2H>
      <a:tcTxStyle/>
      <a:tcStyle>
        <a:tcBdr/>
        <a:fill>
          <a:solidFill>
            <a:srgbClr val="EAEAEA"/>
          </a:solidFill>
        </a:fill>
      </a:tcStyle>
    </a:band2H>
    <a:firstCol>
      <a:tcTxStyle b="on" i="off">
        <a:font>
          <a:latin typeface="Source Sans Pro Semibold"/>
          <a:ea typeface="Source Sans Pro Semibold"/>
          <a:cs typeface="Source Sans Pro Semibold"/>
        </a:font>
        <a:srgbClr val="FFFFFF"/>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929292"/>
          </a:solidFill>
        </a:fill>
      </a:tcStyle>
    </a:firstCol>
    <a:lastRow>
      <a:tcTxStyle b="on" i="off">
        <a:font>
          <a:latin typeface="Source Sans Pro Semibold"/>
          <a:ea typeface="Source Sans Pro Semibold"/>
          <a:cs typeface="Source Sans Pro Semibold"/>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D5D5D5"/>
          </a:solidFill>
        </a:fill>
      </a:tcStyle>
    </a:lastRow>
    <a:firstRow>
      <a:tcTxStyle b="on" i="off">
        <a:font>
          <a:latin typeface="Source Sans Pro Semibold"/>
          <a:ea typeface="Source Sans Pro Semibold"/>
          <a:cs typeface="Source Sans Pro Semibold"/>
        </a:font>
        <a:srgbClr val="FFFFFF"/>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929292"/>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000" autoAdjust="0"/>
    <p:restoredTop sz="96327"/>
  </p:normalViewPr>
  <p:slideViewPr>
    <p:cSldViewPr snapToGrid="0">
      <p:cViewPr varScale="1">
        <p:scale>
          <a:sx n="58" d="100"/>
          <a:sy n="58" d="100"/>
        </p:scale>
        <p:origin x="44" y="1152"/>
      </p:cViewPr>
      <p:guideLst/>
    </p:cSldViewPr>
  </p:slideViewPr>
  <p:notesTextViewPr>
    <p:cViewPr>
      <p:scale>
        <a:sx n="1" d="1"/>
        <a:sy n="1" d="1"/>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font" Target="fonts/font2.fntdata"/><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font" Target="fonts/font1.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4.fntdata"/><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3.fntdata"/><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57" name="Shape 157"/>
          <p:cNvSpPr>
            <a:spLocks noGrp="1" noRot="1" noChangeAspect="1"/>
          </p:cNvSpPr>
          <p:nvPr>
            <p:ph type="sldImg"/>
          </p:nvPr>
        </p:nvSpPr>
        <p:spPr>
          <a:xfrm>
            <a:off x="381000" y="685800"/>
            <a:ext cx="6096000" cy="3429000"/>
          </a:xfrm>
          <a:prstGeom prst="rect">
            <a:avLst/>
          </a:prstGeom>
        </p:spPr>
        <p:txBody>
          <a:bodyPr/>
          <a:lstStyle/>
          <a:p>
            <a:endParaRPr dirty="0"/>
          </a:p>
        </p:txBody>
      </p:sp>
      <p:sp>
        <p:nvSpPr>
          <p:cNvPr id="158" name="Shape 158"/>
          <p:cNvSpPr>
            <a:spLocks noGrp="1"/>
          </p:cNvSpPr>
          <p:nvPr>
            <p:ph type="body" sz="quarter" idx="1"/>
          </p:nvPr>
        </p:nvSpPr>
        <p:spPr>
          <a:xfrm>
            <a:off x="914400" y="4343400"/>
            <a:ext cx="5029200" cy="4114800"/>
          </a:xfrm>
          <a:prstGeom prst="rect">
            <a:avLst/>
          </a:prstGeom>
        </p:spPr>
        <p:txBody>
          <a:bodyPr/>
          <a:lstStyle/>
          <a:p>
            <a:endParaRPr dirty="0"/>
          </a:p>
        </p:txBody>
      </p:sp>
    </p:spTree>
  </p:cSld>
  <p:clrMap bg1="lt1" tx1="dk1" bg2="lt2" tx2="dk2" accent1="accent1" accent2="accent2" accent3="accent3" accent4="accent4" accent5="accent5" accent6="accent6" hlink="hlink" folHlink="folHlink"/>
  <p:notesStyle>
    <a:lvl1pPr defTabSz="228600" latinLnBrk="0">
      <a:lnSpc>
        <a:spcPct val="117999"/>
      </a:lnSpc>
      <a:defRPr sz="1100" b="0" i="0">
        <a:latin typeface="Aptos" panose="020B0004020202020204" pitchFamily="34" charset="0"/>
        <a:ea typeface="+mn-ea"/>
        <a:cs typeface="+mn-cs"/>
        <a:sym typeface="Source Sans Pro"/>
      </a:defRPr>
    </a:lvl1pPr>
    <a:lvl2pPr indent="114300" defTabSz="228600" latinLnBrk="0">
      <a:lnSpc>
        <a:spcPct val="117999"/>
      </a:lnSpc>
      <a:defRPr sz="1100">
        <a:latin typeface="+mn-lt"/>
        <a:ea typeface="+mn-ea"/>
        <a:cs typeface="+mn-cs"/>
        <a:sym typeface="Source Sans Pro"/>
      </a:defRPr>
    </a:lvl2pPr>
    <a:lvl3pPr indent="228600" defTabSz="228600" latinLnBrk="0">
      <a:lnSpc>
        <a:spcPct val="117999"/>
      </a:lnSpc>
      <a:defRPr sz="1100">
        <a:latin typeface="+mn-lt"/>
        <a:ea typeface="+mn-ea"/>
        <a:cs typeface="+mn-cs"/>
        <a:sym typeface="Source Sans Pro"/>
      </a:defRPr>
    </a:lvl3pPr>
    <a:lvl4pPr indent="342900" defTabSz="228600" latinLnBrk="0">
      <a:lnSpc>
        <a:spcPct val="117999"/>
      </a:lnSpc>
      <a:defRPr sz="1100">
        <a:latin typeface="+mn-lt"/>
        <a:ea typeface="+mn-ea"/>
        <a:cs typeface="+mn-cs"/>
        <a:sym typeface="Source Sans Pro"/>
      </a:defRPr>
    </a:lvl4pPr>
    <a:lvl5pPr indent="457200" defTabSz="228600" latinLnBrk="0">
      <a:lnSpc>
        <a:spcPct val="117999"/>
      </a:lnSpc>
      <a:defRPr sz="1100">
        <a:latin typeface="+mn-lt"/>
        <a:ea typeface="+mn-ea"/>
        <a:cs typeface="+mn-cs"/>
        <a:sym typeface="Source Sans Pro"/>
      </a:defRPr>
    </a:lvl5pPr>
    <a:lvl6pPr indent="571500" defTabSz="228600" latinLnBrk="0">
      <a:lnSpc>
        <a:spcPct val="117999"/>
      </a:lnSpc>
      <a:defRPr sz="1100">
        <a:latin typeface="+mn-lt"/>
        <a:ea typeface="+mn-ea"/>
        <a:cs typeface="+mn-cs"/>
        <a:sym typeface="Source Sans Pro"/>
      </a:defRPr>
    </a:lvl6pPr>
    <a:lvl7pPr indent="685800" defTabSz="228600" latinLnBrk="0">
      <a:lnSpc>
        <a:spcPct val="117999"/>
      </a:lnSpc>
      <a:defRPr sz="1100">
        <a:latin typeface="+mn-lt"/>
        <a:ea typeface="+mn-ea"/>
        <a:cs typeface="+mn-cs"/>
        <a:sym typeface="Source Sans Pro"/>
      </a:defRPr>
    </a:lvl7pPr>
    <a:lvl8pPr indent="800100" defTabSz="228600" latinLnBrk="0">
      <a:lnSpc>
        <a:spcPct val="117999"/>
      </a:lnSpc>
      <a:defRPr sz="1100">
        <a:latin typeface="+mn-lt"/>
        <a:ea typeface="+mn-ea"/>
        <a:cs typeface="+mn-cs"/>
        <a:sym typeface="Source Sans Pro"/>
      </a:defRPr>
    </a:lvl8pPr>
    <a:lvl9pPr indent="914400" defTabSz="228600" latinLnBrk="0">
      <a:lnSpc>
        <a:spcPct val="117999"/>
      </a:lnSpc>
      <a:defRPr sz="1100">
        <a:latin typeface="+mn-lt"/>
        <a:ea typeface="+mn-ea"/>
        <a:cs typeface="+mn-cs"/>
        <a:sym typeface="Source Sans Pro"/>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nam11.safelinks.protection.outlook.com/?url=https%3A%2F%2Furldefense.com%2Fv3%2F__https%3A%2F%2Fonlinelibrary.wiley.com%2Fdoi%2F10.1002%2Fnur.70052__%3B!!IBzWLUs!U_wjAMUufQW0RVOB5LRf8qpLAkGHtobSNgSLy2KzSxUgF5p5DefWOy_uabJyHhFvBqB9ESt7zQxLuyMZB6qirvDG6gDwDw%24&amp;data=05%7C02%7Cchristine.pabico%40ana.org%7C6005d1d482834f2bde5408de4e2b4f37%7Cb71490a5752544a9bb2162e89f8db650%7C1%7C0%7C639034145102655618%7CUnknown%7CTWFpbGZsb3d8eyJFbXB0eU1hcGkiOnRydWUsIlYiOiIwLjAuMDAwMCIsIlAiOiJXaW4zMiIsIkFOIjoiTWFpbCIsIldUIjoyfQ%3D%3D%7C0%7C%7C%7C&amp;sdata=jg16XII%2BLtMpurxedl6HqxpVnJh%2F1v0YLUIRbRfhpqw%3D&amp;reserved=0"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 </a:t>
            </a:r>
          </a:p>
          <a:p>
            <a:r>
              <a:rPr lang="en-US" dirty="0"/>
              <a:t>2. </a:t>
            </a:r>
          </a:p>
          <a:p>
            <a:r>
              <a:rPr lang="en-US" dirty="0"/>
              <a:t>3. </a:t>
            </a:r>
            <a:r>
              <a:rPr lang="en-US" dirty="0">
                <a:hlinkClick r:id="rId3"/>
              </a:rPr>
              <a:t>https://nam11.safelinks.protection.outlook.com/?url=https%3A%2F%2Furldefense.com%2Fv3%2F__https%3A%2F%2Fonlinelibrary.wiley.com%2Fdoi%2F10.1002%2Fnur.70052__%3B!!IBzWLUs!U_wjAMUufQW0RVOB5LRf8qpLAkGHtobSNgSLy2KzSxUgF5p5DefWOy_uabJyHhFvBqB9ESt7zQxLuyMZB6qirvDG6gDwDw%24&amp;data=05%7C02%7Cchristine.pabico%40ana.org%7C6005d1d482834f2bde5408de4e2b4f37%7Cb71490a5752544a9bb2162e89f8db650%7C1%7C0%7C639034145102655618%7CUnknown%7CTWFpbGZsb3d8eyJFbXB0eU1hcGkiOnRydWUsIlYiOiIwLjAuMDAwMCIsIlAiOiJXaW4zMiIsIkFOIjoiTWFpbCIsIldUIjoyfQ%3D%3D%7C0%7C%7C%7C&amp;sdata=jg16XII%2BLtMpurxedl6HqxpVnJh%2F1v0YLUIRbRfhpqw%3D&amp;reserved=0</a:t>
            </a:r>
            <a:endParaRPr lang="en-US" dirty="0"/>
          </a:p>
        </p:txBody>
      </p:sp>
    </p:spTree>
    <p:extLst>
      <p:ext uri="{BB962C8B-B14F-4D97-AF65-F5344CB8AC3E}">
        <p14:creationId xmlns:p14="http://schemas.microsoft.com/office/powerpoint/2010/main" val="145376162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jpg"/><Relationship Id="rId1" Type="http://schemas.openxmlformats.org/officeDocument/2006/relationships/slideMaster" Target="../slideMasters/slideMaster1.xml"/><Relationship Id="rId6" Type="http://schemas.openxmlformats.org/officeDocument/2006/relationships/hyperlink" Target="https://nam11.safelinks.protection.outlook.com/?url=https%3A%2F%2Furldefense.com%2Fv3%2F__https%3A%2F%2Fonlinelibrary.wiley.com%2Fdoi%2F10.1002%2Fnur.70052__%3B!!IBzWLUs!U_wjAMUufQW0RVOB5LRf8qpLAkGHtobSNgSLy2KzSxUgF5p5DefWOy_uabJyHhFvBqB9ESt7zQxLuyMZB6qirvDG6gDwDw%24&amp;data=05%7C02%7Cchristine.pabico%40ana.org%7C6005d1d482834f2bde5408de4e2b4f37%7Cb71490a5752544a9bb2162e89f8db650%7C1%7C0%7C639034145102655618%7CUnknown%7CTWFpbGZsb3d8eyJFbXB0eU1hcGkiOnRydWUsIlYiOiIwLjAuMDAwMCIsIlAiOiJXaW4zMiIsIkFOIjoiTWFpbCIsIldUIjoyfQ%3D%3D%7C0%7C%7C%7C&amp;sdata=jg16XII%2BLtMpurxedl6HqxpVnJh%2F1v0YLUIRbRfhpqw%3D&amp;reserved=0" TargetMode="External"/><Relationship Id="rId5" Type="http://schemas.openxmlformats.org/officeDocument/2006/relationships/hyperlink" Target="https://doi.org/10.1002/nur.70052" TargetMode="External"/><Relationship Id="rId4" Type="http://schemas.openxmlformats.org/officeDocument/2006/relationships/hyperlink" Target="https://pmc.ncbi.nlm.nih.gov/articles/PMC12893174/" TargetMode="Externa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jp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jpg"/><Relationship Id="rId1" Type="http://schemas.openxmlformats.org/officeDocument/2006/relationships/slideMaster" Target="../slideMasters/slideMaster1.xml"/><Relationship Id="rId6" Type="http://schemas.openxmlformats.org/officeDocument/2006/relationships/hyperlink" Target="https://www.nursingworld.org/organizational-programs/pathway/" TargetMode="Externa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0.emf"/><Relationship Id="rId1" Type="http://schemas.openxmlformats.org/officeDocument/2006/relationships/slideMaster" Target="../slideMasters/slideMaster1.xml"/><Relationship Id="rId4" Type="http://schemas.openxmlformats.org/officeDocument/2006/relationships/hyperlink" Target="https://svgsilh.com/image/1375858.html" TargetMode="Externa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jpg"/><Relationship Id="rId1" Type="http://schemas.openxmlformats.org/officeDocument/2006/relationships/slideMaster" Target="../slideMasters/slideMaster1.xml"/><Relationship Id="rId4" Type="http://schemas.openxmlformats.org/officeDocument/2006/relationships/image" Target="../media/image17.emf"/></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jpg"/><Relationship Id="rId1" Type="http://schemas.openxmlformats.org/officeDocument/2006/relationships/slideMaster" Target="../slideMasters/slideMaster1.xml"/><Relationship Id="rId4" Type="http://schemas.openxmlformats.org/officeDocument/2006/relationships/image" Target="../media/image17.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jpg"/><Relationship Id="rId1" Type="http://schemas.openxmlformats.org/officeDocument/2006/relationships/slideMaster" Target="../slideMasters/slideMaster1.xml"/><Relationship Id="rId5" Type="http://schemas.openxmlformats.org/officeDocument/2006/relationships/image" Target="../media/image5.emf"/><Relationship Id="rId4" Type="http://schemas.openxmlformats.org/officeDocument/2006/relationships/image" Target="../media/image4.emf"/></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jpg"/><Relationship Id="rId1" Type="http://schemas.openxmlformats.org/officeDocument/2006/relationships/slideMaster" Target="../slideMasters/slideMaster1.xml"/><Relationship Id="rId5" Type="http://schemas.openxmlformats.org/officeDocument/2006/relationships/image" Target="../media/image7.jpeg"/><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8.jpg"/><Relationship Id="rId1" Type="http://schemas.openxmlformats.org/officeDocument/2006/relationships/slideMaster" Target="../slideMasters/slideMaster1.xml"/><Relationship Id="rId5" Type="http://schemas.openxmlformats.org/officeDocument/2006/relationships/hyperlink" Target="https://www.publicdomainpictures.net/es/view-image.php?image=123970&amp;picture=compruebe-icono-de-signo" TargetMode="External"/><Relationship Id="rId4" Type="http://schemas.openxmlformats.org/officeDocument/2006/relationships/image" Target="../media/image9.jpe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1_Section Header 5">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670D499-8045-1A49-943C-04784DC82A80}"/>
              </a:ext>
            </a:extLst>
          </p:cNvPr>
          <p:cNvPicPr>
            <a:picLocks noGrp="1" noRot="1" noChangeAspect="1" noMove="1" noResize="1" noEditPoints="1" noAdjustHandles="1" noChangeArrowheads="1" noChangeShapeType="1" noCrop="1"/>
          </p:cNvPicPr>
          <p:nvPr userDrawn="1"/>
        </p:nvPicPr>
        <p:blipFill>
          <a:blip r:embed="rId2" cstate="print">
            <a:extLst>
              <a:ext uri="{28A0092B-C50C-407E-A947-70E740481C1C}">
                <a14:useLocalDpi xmlns:a14="http://schemas.microsoft.com/office/drawing/2010/main" val="0"/>
              </a:ext>
            </a:extLst>
          </a:blip>
          <a:srcRect/>
          <a:stretch/>
        </p:blipFill>
        <p:spPr>
          <a:xfrm>
            <a:off x="3810" y="2143"/>
            <a:ext cx="12184380" cy="6853713"/>
          </a:xfrm>
          <a:prstGeom prst="rect">
            <a:avLst/>
          </a:prstGeom>
        </p:spPr>
      </p:pic>
      <p:pic>
        <p:nvPicPr>
          <p:cNvPr id="3" name="Picture 2">
            <a:extLst>
              <a:ext uri="{FF2B5EF4-FFF2-40B4-BE49-F238E27FC236}">
                <a16:creationId xmlns:a16="http://schemas.microsoft.com/office/drawing/2014/main" id="{285505FE-46B2-AE26-28CB-166F714AD8A9}"/>
              </a:ext>
            </a:extLst>
          </p:cNvPr>
          <p:cNvPicPr/>
          <p:nvPr userDrawn="1"/>
        </p:nvPicPr>
        <p:blipFill>
          <a:blip r:embed="rId3"/>
          <a:stretch>
            <a:fillRect/>
          </a:stretch>
        </p:blipFill>
        <p:spPr>
          <a:xfrm>
            <a:off x="345075" y="281688"/>
            <a:ext cx="369362" cy="868240"/>
          </a:xfrm>
          <a:prstGeom prst="rect">
            <a:avLst/>
          </a:prstGeom>
        </p:spPr>
      </p:pic>
      <p:sp>
        <p:nvSpPr>
          <p:cNvPr id="6" name="Title 1">
            <a:extLst>
              <a:ext uri="{FF2B5EF4-FFF2-40B4-BE49-F238E27FC236}">
                <a16:creationId xmlns:a16="http://schemas.microsoft.com/office/drawing/2014/main" id="{10AC0F8B-4286-4C51-11D0-F0036155DB8B}"/>
              </a:ext>
            </a:extLst>
          </p:cNvPr>
          <p:cNvSpPr txBox="1">
            <a:spLocks/>
          </p:cNvSpPr>
          <p:nvPr userDrawn="1"/>
        </p:nvSpPr>
        <p:spPr>
          <a:xfrm>
            <a:off x="714437" y="5094728"/>
            <a:ext cx="9195157" cy="695420"/>
          </a:xfrm>
          <a:prstGeom prst="rect">
            <a:avLst/>
          </a:prstGeom>
        </p:spPr>
        <p:txBody>
          <a:bodyPr vert="horz" lIns="91440" tIns="45720" rIns="91440" bIns="45720" rtlCol="0" anchor="t">
            <a:noAutofit/>
          </a:bodyPr>
          <a:lstStyle>
            <a:lvl1pPr algn="l" defTabSz="457200" rtl="0" eaLnBrk="1" latinLnBrk="0" hangingPunct="1">
              <a:lnSpc>
                <a:spcPct val="75000"/>
              </a:lnSpc>
              <a:spcBef>
                <a:spcPct val="0"/>
              </a:spcBef>
              <a:buNone/>
              <a:defRPr sz="3600" b="1" i="0" kern="1200">
                <a:solidFill>
                  <a:schemeClr val="tx1"/>
                </a:solidFill>
                <a:latin typeface="Aptos" panose="020B0004020202020204" pitchFamily="34" charset="0"/>
                <a:ea typeface="Source Sans Pro" panose="020B0503030403020204" pitchFamily="34" charset="0"/>
                <a:cs typeface="+mj-cs"/>
              </a:defRPr>
            </a:lvl1pPr>
          </a:lstStyle>
          <a:p>
            <a:pPr>
              <a:tabLst/>
            </a:pPr>
            <a:r>
              <a:rPr lang="en-US" sz="2400" spc="0" dirty="0">
                <a:solidFill>
                  <a:schemeClr val="bg1"/>
                </a:solidFill>
              </a:rPr>
              <a:t>Why Pathway to Excellence® Matters</a:t>
            </a:r>
          </a:p>
        </p:txBody>
      </p:sp>
      <p:sp>
        <p:nvSpPr>
          <p:cNvPr id="8" name="TextBox 7">
            <a:extLst>
              <a:ext uri="{FF2B5EF4-FFF2-40B4-BE49-F238E27FC236}">
                <a16:creationId xmlns:a16="http://schemas.microsoft.com/office/drawing/2014/main" id="{2E53A431-AB85-B40B-AE44-66DF7DD18DD8}"/>
              </a:ext>
            </a:extLst>
          </p:cNvPr>
          <p:cNvSpPr txBox="1"/>
          <p:nvPr userDrawn="1"/>
        </p:nvSpPr>
        <p:spPr>
          <a:xfrm>
            <a:off x="714437" y="2317621"/>
            <a:ext cx="7382755" cy="2777107"/>
          </a:xfrm>
          <a:prstGeom prst="rect">
            <a:avLst/>
          </a:prstGeom>
          <a:noFill/>
        </p:spPr>
        <p:txBody>
          <a:bodyPr wrap="square">
            <a:spAutoFit/>
          </a:bodyPr>
          <a:lstStyle/>
          <a:p>
            <a:pPr algn="l"/>
            <a:r>
              <a:rPr lang="en-US" sz="5400" b="1" dirty="0">
                <a:solidFill>
                  <a:schemeClr val="bg1"/>
                </a:solidFill>
              </a:rPr>
              <a:t>The Financial and</a:t>
            </a:r>
            <a:br>
              <a:rPr lang="en-US" sz="5400" b="1" dirty="0">
                <a:solidFill>
                  <a:schemeClr val="bg1"/>
                </a:solidFill>
              </a:rPr>
            </a:br>
            <a:r>
              <a:rPr lang="en-US" sz="5400" b="1" dirty="0">
                <a:solidFill>
                  <a:schemeClr val="bg1"/>
                </a:solidFill>
              </a:rPr>
              <a:t>Organizational Impact </a:t>
            </a:r>
            <a:br>
              <a:rPr lang="en-US" sz="5400" b="1" dirty="0">
                <a:solidFill>
                  <a:schemeClr val="bg1"/>
                </a:solidFill>
              </a:rPr>
            </a:br>
            <a:r>
              <a:rPr lang="en-US" sz="5400" b="1" dirty="0">
                <a:solidFill>
                  <a:schemeClr val="bg1"/>
                </a:solidFill>
              </a:rPr>
              <a:t>of Positive Practice Environments</a:t>
            </a:r>
          </a:p>
        </p:txBody>
      </p:sp>
    </p:spTree>
    <p:extLst>
      <p:ext uri="{BB962C8B-B14F-4D97-AF65-F5344CB8AC3E}">
        <p14:creationId xmlns:p14="http://schemas.microsoft.com/office/powerpoint/2010/main" val="8015299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8_Content - Prehead">
    <p:spTree>
      <p:nvGrpSpPr>
        <p:cNvPr id="1" name=""/>
        <p:cNvGrpSpPr/>
        <p:nvPr/>
      </p:nvGrpSpPr>
      <p:grpSpPr>
        <a:xfrm>
          <a:off x="0" y="0"/>
          <a:ext cx="0" cy="0"/>
          <a:chOff x="0" y="0"/>
          <a:chExt cx="0" cy="0"/>
        </a:xfrm>
      </p:grpSpPr>
      <p:pic>
        <p:nvPicPr>
          <p:cNvPr id="11" name="Picture 10" descr="A blue and white background&#10;&#10;AI-generated content may be incorrect.">
            <a:extLst>
              <a:ext uri="{FF2B5EF4-FFF2-40B4-BE49-F238E27FC236}">
                <a16:creationId xmlns:a16="http://schemas.microsoft.com/office/drawing/2014/main" id="{8CDEF38C-96F3-27F4-6ABA-21637E14F8EF}"/>
              </a:ext>
            </a:extLst>
          </p:cNvPr>
          <p:cNvPicPr>
            <a:picLocks noGrp="1" noRot="1" noChangeAspect="1" noMove="1" noResize="1" noEditPoints="1" noAdjustHandles="1" noChangeArrowheads="1" noChangeShapeType="1" noCrop="1"/>
          </p:cNvPicPr>
          <p:nvPr userDrawn="1"/>
        </p:nvPicPr>
        <p:blipFill>
          <a:blip r:embed="rId2">
            <a:extLst>
              <a:ext uri="{28A0092B-C50C-407E-A947-70E740481C1C}">
                <a14:useLocalDpi xmlns:a14="http://schemas.microsoft.com/office/drawing/2010/main"/>
              </a:ext>
            </a:extLst>
          </a:blip>
          <a:stretch>
            <a:fillRect/>
          </a:stretch>
        </p:blipFill>
        <p:spPr>
          <a:xfrm>
            <a:off x="0" y="0"/>
            <a:ext cx="2370667" cy="6858000"/>
          </a:xfrm>
          <a:prstGeom prst="rect">
            <a:avLst/>
          </a:prstGeom>
        </p:spPr>
      </p:pic>
      <p:sp>
        <p:nvSpPr>
          <p:cNvPr id="6" name="Slide Number Placeholder 5">
            <a:extLst>
              <a:ext uri="{FF2B5EF4-FFF2-40B4-BE49-F238E27FC236}">
                <a16:creationId xmlns:a16="http://schemas.microsoft.com/office/drawing/2014/main" id="{F1DD38C2-6F97-817C-147B-75ED30F2EDDD}"/>
              </a:ext>
            </a:extLst>
          </p:cNvPr>
          <p:cNvSpPr>
            <a:spLocks noGrp="1"/>
          </p:cNvSpPr>
          <p:nvPr>
            <p:ph type="sldNum" sz="quarter" idx="12"/>
          </p:nvPr>
        </p:nvSpPr>
        <p:spPr/>
        <p:txBody>
          <a:bodyPr/>
          <a:lstStyle/>
          <a:p>
            <a:fld id="{F4F75DA5-EF2D-AE43-BB53-B67E847C9972}" type="slidenum">
              <a:rPr lang="en-US" smtClean="0"/>
              <a:t>‹#›</a:t>
            </a:fld>
            <a:endParaRPr lang="en-US" dirty="0"/>
          </a:p>
        </p:txBody>
      </p:sp>
      <p:sp>
        <p:nvSpPr>
          <p:cNvPr id="4" name="TextBox 3">
            <a:extLst>
              <a:ext uri="{FF2B5EF4-FFF2-40B4-BE49-F238E27FC236}">
                <a16:creationId xmlns:a16="http://schemas.microsoft.com/office/drawing/2014/main" id="{3CDBCD91-DF57-AFBB-8BAB-3E54583AE41A}"/>
              </a:ext>
            </a:extLst>
          </p:cNvPr>
          <p:cNvSpPr txBox="1"/>
          <p:nvPr userDrawn="1"/>
        </p:nvSpPr>
        <p:spPr>
          <a:xfrm>
            <a:off x="1066800" y="6802582"/>
            <a:ext cx="0" cy="0"/>
          </a:xfrm>
          <a:prstGeom prst="rect">
            <a:avLst/>
          </a:prstGeom>
        </p:spPr>
        <p:txBody>
          <a:bodyPr vert="horz" wrap="none" lIns="45720" tIns="22860" rIns="45720" bIns="22860" rtlCol="0" anchor="ctr" anchorCtr="0">
            <a:normAutofit fontScale="25000" lnSpcReduction="20000"/>
          </a:bodyPr>
          <a:lstStyle/>
          <a:p>
            <a:pPr algn="l" fontAlgn="ctr">
              <a:tabLst/>
            </a:pPr>
            <a:endParaRPr lang="en-US" sz="650" spc="0" dirty="0">
              <a:solidFill>
                <a:schemeClr val="tx1"/>
              </a:solidFill>
            </a:endParaRPr>
          </a:p>
        </p:txBody>
      </p:sp>
      <p:sp>
        <p:nvSpPr>
          <p:cNvPr id="10" name="TextBox 9">
            <a:extLst>
              <a:ext uri="{FF2B5EF4-FFF2-40B4-BE49-F238E27FC236}">
                <a16:creationId xmlns:a16="http://schemas.microsoft.com/office/drawing/2014/main" id="{6AEC7DCA-8AA2-919A-0662-7C8727471CBA}"/>
              </a:ext>
            </a:extLst>
          </p:cNvPr>
          <p:cNvSpPr txBox="1"/>
          <p:nvPr userDrawn="1"/>
        </p:nvSpPr>
        <p:spPr>
          <a:xfrm>
            <a:off x="4278086" y="1665514"/>
            <a:ext cx="0" cy="0"/>
          </a:xfrm>
          <a:prstGeom prst="rect">
            <a:avLst/>
          </a:prstGeom>
        </p:spPr>
        <p:txBody>
          <a:bodyPr vert="horz" wrap="none" lIns="91440" tIns="45720" rIns="91440" bIns="45720" rtlCol="0" anchor="ctr" anchorCtr="0">
            <a:normAutofit fontScale="25000" lnSpcReduction="20000"/>
          </a:bodyPr>
          <a:lstStyle/>
          <a:p>
            <a:pPr algn="l" fontAlgn="ctr">
              <a:tabLst/>
            </a:pPr>
            <a:endParaRPr lang="en-US" spc="0" dirty="0">
              <a:solidFill>
                <a:schemeClr val="tx1"/>
              </a:solidFill>
            </a:endParaRPr>
          </a:p>
        </p:txBody>
      </p:sp>
      <p:pic>
        <p:nvPicPr>
          <p:cNvPr id="12" name="Picture 11">
            <a:extLst>
              <a:ext uri="{FF2B5EF4-FFF2-40B4-BE49-F238E27FC236}">
                <a16:creationId xmlns:a16="http://schemas.microsoft.com/office/drawing/2014/main" id="{D49DF2B8-AA15-7D50-D6E9-68476B57CB09}"/>
              </a:ext>
            </a:extLst>
          </p:cNvPr>
          <p:cNvPicPr>
            <a:picLocks noGrp="1" noRot="1" noChangeAspect="1" noMove="1" noResize="1" noEditPoints="1" noAdjustHandles="1" noChangeArrowheads="1" noChangeShapeType="1" noCrop="1"/>
          </p:cNvPicPr>
          <p:nvPr userDrawn="1"/>
        </p:nvPicPr>
        <p:blipFill>
          <a:blip r:embed="rId3"/>
          <a:stretch>
            <a:fillRect/>
          </a:stretch>
        </p:blipFill>
        <p:spPr>
          <a:xfrm>
            <a:off x="345075" y="281688"/>
            <a:ext cx="369362" cy="868240"/>
          </a:xfrm>
          <a:prstGeom prst="rect">
            <a:avLst/>
          </a:prstGeom>
        </p:spPr>
      </p:pic>
      <p:graphicFrame>
        <p:nvGraphicFramePr>
          <p:cNvPr id="2" name="Table 1">
            <a:extLst>
              <a:ext uri="{FF2B5EF4-FFF2-40B4-BE49-F238E27FC236}">
                <a16:creationId xmlns:a16="http://schemas.microsoft.com/office/drawing/2014/main" id="{5D30C45B-6FD5-298E-AADB-4B38FE18BD21}"/>
              </a:ext>
            </a:extLst>
          </p:cNvPr>
          <p:cNvGraphicFramePr>
            <a:graphicFrameLocks noGrp="1"/>
          </p:cNvGraphicFramePr>
          <p:nvPr userDrawn="1">
            <p:extLst>
              <p:ext uri="{D42A27DB-BD31-4B8C-83A1-F6EECF244321}">
                <p14:modId xmlns:p14="http://schemas.microsoft.com/office/powerpoint/2010/main" val="2764961424"/>
              </p:ext>
            </p:extLst>
          </p:nvPr>
        </p:nvGraphicFramePr>
        <p:xfrm>
          <a:off x="2690121" y="2401705"/>
          <a:ext cx="8946185" cy="2618036"/>
        </p:xfrm>
        <a:graphic>
          <a:graphicData uri="http://schemas.openxmlformats.org/drawingml/2006/table">
            <a:tbl>
              <a:tblPr firstRow="1" bandRow="1">
                <a:tableStyleId>{5940675A-B579-460E-94D1-54222C63F5DA}</a:tableStyleId>
              </a:tblPr>
              <a:tblGrid>
                <a:gridCol w="6011210">
                  <a:extLst>
                    <a:ext uri="{9D8B030D-6E8A-4147-A177-3AD203B41FA5}">
                      <a16:colId xmlns:a16="http://schemas.microsoft.com/office/drawing/2014/main" val="2781392399"/>
                    </a:ext>
                  </a:extLst>
                </a:gridCol>
                <a:gridCol w="2934975">
                  <a:extLst>
                    <a:ext uri="{9D8B030D-6E8A-4147-A177-3AD203B41FA5}">
                      <a16:colId xmlns:a16="http://schemas.microsoft.com/office/drawing/2014/main" val="2093355033"/>
                    </a:ext>
                  </a:extLst>
                </a:gridCol>
              </a:tblGrid>
              <a:tr h="563582">
                <a:tc>
                  <a:txBody>
                    <a:bodyPr/>
                    <a:lstStyle/>
                    <a:p>
                      <a:r>
                        <a:rPr lang="en-US" sz="1800" dirty="0"/>
                        <a:t>Minimum Cost Avoidance Calculated</a:t>
                      </a:r>
                    </a:p>
                  </a:txBody>
                  <a:tcPr anchor="ctr"/>
                </a:tc>
                <a:tc>
                  <a:txBody>
                    <a:bodyPr/>
                    <a:lstStyle/>
                    <a:p>
                      <a:endParaRPr lang="en-US" sz="2000" dirty="0"/>
                    </a:p>
                  </a:txBody>
                  <a:tcPr anchor="ctr"/>
                </a:tc>
                <a:extLst>
                  <a:ext uri="{0D108BD9-81ED-4DB2-BD59-A6C34878D82A}">
                    <a16:rowId xmlns:a16="http://schemas.microsoft.com/office/drawing/2014/main" val="1121269484"/>
                  </a:ext>
                </a:extLst>
              </a:tr>
              <a:tr h="684818">
                <a:tc>
                  <a:txBody>
                    <a:bodyPr/>
                    <a:lstStyle/>
                    <a:p>
                      <a:r>
                        <a:rPr lang="en-US" sz="1800" dirty="0"/>
                        <a:t>Direct Cost for ANCC Appraisal and Resources</a:t>
                      </a:r>
                    </a:p>
                  </a:txBody>
                  <a:tcPr anchor="ctr"/>
                </a:tc>
                <a:tc>
                  <a:txBody>
                    <a:bodyPr/>
                    <a:lstStyle/>
                    <a:p>
                      <a:endParaRPr lang="en-US" dirty="0"/>
                    </a:p>
                  </a:txBody>
                  <a:tcPr/>
                </a:tc>
                <a:extLst>
                  <a:ext uri="{0D108BD9-81ED-4DB2-BD59-A6C34878D82A}">
                    <a16:rowId xmlns:a16="http://schemas.microsoft.com/office/drawing/2014/main" val="3485073324"/>
                  </a:ext>
                </a:extLst>
              </a:tr>
              <a:tr h="1369636">
                <a:tc>
                  <a:txBody>
                    <a:bodyPr/>
                    <a:lstStyle/>
                    <a:p>
                      <a:pPr marL="0" lvl="0" indent="0">
                        <a:buFont typeface="Arial" panose="020B0604020202020204" pitchFamily="34" charset="0"/>
                        <a:buNone/>
                      </a:pPr>
                      <a:r>
                        <a:rPr lang="en-US" sz="2400" b="1" dirty="0"/>
                        <a:t>Return on Investment</a:t>
                      </a:r>
                    </a:p>
                  </a:txBody>
                  <a:tcPr anchor="ctr">
                    <a:solidFill>
                      <a:schemeClr val="accent3">
                        <a:lumMod val="10000"/>
                        <a:lumOff val="90000"/>
                      </a:schemeClr>
                    </a:solidFill>
                  </a:tcPr>
                </a:tc>
                <a:tc>
                  <a:txBody>
                    <a:bodyPr/>
                    <a:lstStyle/>
                    <a:p>
                      <a:endParaRPr lang="en-US" dirty="0"/>
                    </a:p>
                  </a:txBody>
                  <a:tcPr>
                    <a:solidFill>
                      <a:schemeClr val="accent3">
                        <a:lumMod val="10000"/>
                        <a:lumOff val="90000"/>
                      </a:schemeClr>
                    </a:solidFill>
                  </a:tcPr>
                </a:tc>
                <a:extLst>
                  <a:ext uri="{0D108BD9-81ED-4DB2-BD59-A6C34878D82A}">
                    <a16:rowId xmlns:a16="http://schemas.microsoft.com/office/drawing/2014/main" val="3181606325"/>
                  </a:ext>
                </a:extLst>
              </a:tr>
            </a:tbl>
          </a:graphicData>
        </a:graphic>
      </p:graphicFrame>
      <p:sp>
        <p:nvSpPr>
          <p:cNvPr id="5" name="Title 1">
            <a:extLst>
              <a:ext uri="{FF2B5EF4-FFF2-40B4-BE49-F238E27FC236}">
                <a16:creationId xmlns:a16="http://schemas.microsoft.com/office/drawing/2014/main" id="{B9726A15-B4E1-94F7-24E3-FA15AFD02996}"/>
              </a:ext>
            </a:extLst>
          </p:cNvPr>
          <p:cNvSpPr txBox="1">
            <a:spLocks/>
          </p:cNvSpPr>
          <p:nvPr userDrawn="1"/>
        </p:nvSpPr>
        <p:spPr>
          <a:xfrm>
            <a:off x="2441149" y="454508"/>
            <a:ext cx="9195157" cy="695420"/>
          </a:xfrm>
          <a:prstGeom prst="rect">
            <a:avLst/>
          </a:prstGeom>
        </p:spPr>
        <p:txBody>
          <a:bodyPr vert="horz" lIns="91440" tIns="45720" rIns="91440" bIns="45720" rtlCol="0" anchor="t">
            <a:noAutofit/>
          </a:bodyPr>
          <a:lstStyle>
            <a:lvl1pPr algn="l" defTabSz="457200" rtl="0" eaLnBrk="1" latinLnBrk="0" hangingPunct="1">
              <a:lnSpc>
                <a:spcPct val="75000"/>
              </a:lnSpc>
              <a:spcBef>
                <a:spcPct val="0"/>
              </a:spcBef>
              <a:buNone/>
              <a:defRPr sz="4400" b="1" i="0" kern="1200">
                <a:solidFill>
                  <a:schemeClr val="tx1"/>
                </a:solidFill>
                <a:latin typeface="Aptos" panose="020B0004020202020204" pitchFamily="34" charset="0"/>
                <a:ea typeface="Source Sans Pro" panose="020B0503030403020204" pitchFamily="34" charset="0"/>
                <a:cs typeface="+mj-cs"/>
              </a:defRPr>
            </a:lvl1pPr>
          </a:lstStyle>
          <a:p>
            <a:pPr>
              <a:tabLst/>
            </a:pPr>
            <a:r>
              <a:rPr lang="en-US" spc="0" dirty="0"/>
              <a:t>Return on Investment </a:t>
            </a:r>
          </a:p>
        </p:txBody>
      </p:sp>
      <p:sp>
        <p:nvSpPr>
          <p:cNvPr id="7" name="Text Placeholder 10">
            <a:extLst>
              <a:ext uri="{FF2B5EF4-FFF2-40B4-BE49-F238E27FC236}">
                <a16:creationId xmlns:a16="http://schemas.microsoft.com/office/drawing/2014/main" id="{52D33BC3-4EA8-EE6D-8488-BED37FD2ED90}"/>
              </a:ext>
            </a:extLst>
          </p:cNvPr>
          <p:cNvSpPr>
            <a:spLocks noGrp="1"/>
          </p:cNvSpPr>
          <p:nvPr>
            <p:ph type="body" sz="quarter" idx="15" hasCustomPrompt="1"/>
          </p:nvPr>
        </p:nvSpPr>
        <p:spPr>
          <a:xfrm>
            <a:off x="9138973" y="2598150"/>
            <a:ext cx="2282690" cy="369456"/>
          </a:xfrm>
        </p:spPr>
        <p:txBody>
          <a:bodyPr anchor="t">
            <a:normAutofit/>
          </a:bodyPr>
          <a:lstStyle>
            <a:lvl1pPr marL="0" indent="0" algn="l">
              <a:buFontTx/>
              <a:buNone/>
              <a:defRPr sz="2000" b="0">
                <a:solidFill>
                  <a:schemeClr val="tx1"/>
                </a:solidFill>
              </a:defRPr>
            </a:lvl1pPr>
            <a:lvl2pPr marL="228600" indent="0">
              <a:buFontTx/>
              <a:buNone/>
              <a:defRPr sz="2800" b="1"/>
            </a:lvl2pPr>
            <a:lvl3pPr marL="457200" indent="0">
              <a:buFontTx/>
              <a:buNone/>
              <a:defRPr sz="2800" b="1"/>
            </a:lvl3pPr>
            <a:lvl4pPr marL="685800" indent="0">
              <a:buFontTx/>
              <a:buNone/>
              <a:defRPr sz="2800" b="1"/>
            </a:lvl4pPr>
            <a:lvl5pPr marL="914400" indent="0">
              <a:buFontTx/>
              <a:buNone/>
              <a:defRPr sz="2800" b="1"/>
            </a:lvl5pPr>
          </a:lstStyle>
          <a:p>
            <a:pPr lvl="0"/>
            <a:r>
              <a:rPr lang="en-US" dirty="0"/>
              <a:t>Add Number (I3)</a:t>
            </a:r>
          </a:p>
        </p:txBody>
      </p:sp>
      <p:sp>
        <p:nvSpPr>
          <p:cNvPr id="13" name="TextBox 12">
            <a:extLst>
              <a:ext uri="{FF2B5EF4-FFF2-40B4-BE49-F238E27FC236}">
                <a16:creationId xmlns:a16="http://schemas.microsoft.com/office/drawing/2014/main" id="{ED8B2096-7969-E50A-0C5C-81D98FA14A6A}"/>
              </a:ext>
            </a:extLst>
          </p:cNvPr>
          <p:cNvSpPr txBox="1"/>
          <p:nvPr userDrawn="1"/>
        </p:nvSpPr>
        <p:spPr>
          <a:xfrm>
            <a:off x="8740755" y="2557720"/>
            <a:ext cx="332509" cy="450316"/>
          </a:xfrm>
          <a:prstGeom prst="rect">
            <a:avLst/>
          </a:prstGeom>
          <a:noFill/>
        </p:spPr>
        <p:txBody>
          <a:bodyPr wrap="square">
            <a:spAutoFit/>
          </a:bodyPr>
          <a:lstStyle/>
          <a:p>
            <a:pPr algn="l"/>
            <a:r>
              <a:rPr lang="en-US" sz="2800" b="1" dirty="0"/>
              <a:t>$</a:t>
            </a:r>
            <a:r>
              <a:rPr lang="en-US" sz="2800" dirty="0"/>
              <a:t> </a:t>
            </a:r>
          </a:p>
        </p:txBody>
      </p:sp>
      <p:sp>
        <p:nvSpPr>
          <p:cNvPr id="14" name="Text Placeholder 10">
            <a:extLst>
              <a:ext uri="{FF2B5EF4-FFF2-40B4-BE49-F238E27FC236}">
                <a16:creationId xmlns:a16="http://schemas.microsoft.com/office/drawing/2014/main" id="{74DDBD01-FEDA-D35B-1424-22E0E88D7A2F}"/>
              </a:ext>
            </a:extLst>
          </p:cNvPr>
          <p:cNvSpPr>
            <a:spLocks noGrp="1"/>
          </p:cNvSpPr>
          <p:nvPr>
            <p:ph type="body" sz="quarter" idx="16" hasCustomPrompt="1"/>
          </p:nvPr>
        </p:nvSpPr>
        <p:spPr>
          <a:xfrm>
            <a:off x="9138973" y="3145059"/>
            <a:ext cx="2282690" cy="369456"/>
          </a:xfrm>
        </p:spPr>
        <p:txBody>
          <a:bodyPr anchor="t">
            <a:normAutofit/>
          </a:bodyPr>
          <a:lstStyle>
            <a:lvl1pPr marL="0" indent="0" algn="l">
              <a:buFontTx/>
              <a:buNone/>
              <a:defRPr sz="2000" b="0">
                <a:solidFill>
                  <a:schemeClr val="tx1"/>
                </a:solidFill>
              </a:defRPr>
            </a:lvl1pPr>
            <a:lvl2pPr marL="228600" indent="0">
              <a:buFontTx/>
              <a:buNone/>
              <a:defRPr sz="2800" b="1"/>
            </a:lvl2pPr>
            <a:lvl3pPr marL="457200" indent="0">
              <a:buFontTx/>
              <a:buNone/>
              <a:defRPr sz="2800" b="1"/>
            </a:lvl3pPr>
            <a:lvl4pPr marL="685800" indent="0">
              <a:buFontTx/>
              <a:buNone/>
              <a:defRPr sz="2800" b="1"/>
            </a:lvl4pPr>
            <a:lvl5pPr marL="914400" indent="0">
              <a:buFontTx/>
              <a:buNone/>
              <a:defRPr sz="2800" b="1"/>
            </a:lvl5pPr>
          </a:lstStyle>
          <a:p>
            <a:pPr lvl="0"/>
            <a:r>
              <a:rPr lang="en-US" dirty="0"/>
              <a:t>Add Number (I4)</a:t>
            </a:r>
          </a:p>
        </p:txBody>
      </p:sp>
      <p:sp>
        <p:nvSpPr>
          <p:cNvPr id="17" name="TextBox 16">
            <a:extLst>
              <a:ext uri="{FF2B5EF4-FFF2-40B4-BE49-F238E27FC236}">
                <a16:creationId xmlns:a16="http://schemas.microsoft.com/office/drawing/2014/main" id="{9AB12100-7709-75C2-35EB-9B23475B16D5}"/>
              </a:ext>
            </a:extLst>
          </p:cNvPr>
          <p:cNvSpPr txBox="1"/>
          <p:nvPr userDrawn="1"/>
        </p:nvSpPr>
        <p:spPr>
          <a:xfrm>
            <a:off x="8738754" y="3159087"/>
            <a:ext cx="480985" cy="450316"/>
          </a:xfrm>
          <a:prstGeom prst="rect">
            <a:avLst/>
          </a:prstGeom>
          <a:noFill/>
        </p:spPr>
        <p:txBody>
          <a:bodyPr wrap="square">
            <a:spAutoFit/>
          </a:bodyPr>
          <a:lstStyle/>
          <a:p>
            <a:pPr algn="l"/>
            <a:r>
              <a:rPr lang="en-US" sz="2800" b="1" dirty="0"/>
              <a:t>$</a:t>
            </a:r>
            <a:r>
              <a:rPr lang="en-US" sz="2800" dirty="0"/>
              <a:t> </a:t>
            </a:r>
          </a:p>
        </p:txBody>
      </p:sp>
      <p:sp>
        <p:nvSpPr>
          <p:cNvPr id="18" name="Text Placeholder 10">
            <a:extLst>
              <a:ext uri="{FF2B5EF4-FFF2-40B4-BE49-F238E27FC236}">
                <a16:creationId xmlns:a16="http://schemas.microsoft.com/office/drawing/2014/main" id="{3091C3D8-0537-A3A7-B11B-4B00CC6668CF}"/>
              </a:ext>
            </a:extLst>
          </p:cNvPr>
          <p:cNvSpPr>
            <a:spLocks noGrp="1"/>
          </p:cNvSpPr>
          <p:nvPr>
            <p:ph type="body" sz="quarter" idx="18" hasCustomPrompt="1"/>
          </p:nvPr>
        </p:nvSpPr>
        <p:spPr>
          <a:xfrm>
            <a:off x="9138973" y="4087169"/>
            <a:ext cx="2282690" cy="369456"/>
          </a:xfrm>
        </p:spPr>
        <p:txBody>
          <a:bodyPr anchor="t">
            <a:normAutofit/>
          </a:bodyPr>
          <a:lstStyle>
            <a:lvl1pPr marL="0" indent="0" algn="l">
              <a:buFontTx/>
              <a:buNone/>
              <a:defRPr sz="2000" b="0">
                <a:solidFill>
                  <a:schemeClr val="tx1"/>
                </a:solidFill>
              </a:defRPr>
            </a:lvl1pPr>
            <a:lvl2pPr marL="228600" indent="0">
              <a:buFontTx/>
              <a:buNone/>
              <a:defRPr sz="2800" b="1"/>
            </a:lvl2pPr>
            <a:lvl3pPr marL="457200" indent="0">
              <a:buFontTx/>
              <a:buNone/>
              <a:defRPr sz="2800" b="1"/>
            </a:lvl3pPr>
            <a:lvl4pPr marL="685800" indent="0">
              <a:buFontTx/>
              <a:buNone/>
              <a:defRPr sz="2800" b="1"/>
            </a:lvl4pPr>
            <a:lvl5pPr marL="914400" indent="0">
              <a:buFontTx/>
              <a:buNone/>
              <a:defRPr sz="2800" b="1"/>
            </a:lvl5pPr>
          </a:lstStyle>
          <a:p>
            <a:pPr lvl="0"/>
            <a:r>
              <a:rPr lang="en-US" dirty="0"/>
              <a:t>Add Number (I5)</a:t>
            </a:r>
          </a:p>
        </p:txBody>
      </p:sp>
      <p:sp>
        <p:nvSpPr>
          <p:cNvPr id="21" name="TextBox 20">
            <a:extLst>
              <a:ext uri="{FF2B5EF4-FFF2-40B4-BE49-F238E27FC236}">
                <a16:creationId xmlns:a16="http://schemas.microsoft.com/office/drawing/2014/main" id="{11C4B08A-14E9-CC32-823B-168C77DF4B32}"/>
              </a:ext>
            </a:extLst>
          </p:cNvPr>
          <p:cNvSpPr txBox="1"/>
          <p:nvPr userDrawn="1"/>
        </p:nvSpPr>
        <p:spPr>
          <a:xfrm>
            <a:off x="8738754" y="4087169"/>
            <a:ext cx="665018" cy="450316"/>
          </a:xfrm>
          <a:prstGeom prst="rect">
            <a:avLst/>
          </a:prstGeom>
          <a:noFill/>
        </p:spPr>
        <p:txBody>
          <a:bodyPr wrap="square">
            <a:spAutoFit/>
          </a:bodyPr>
          <a:lstStyle/>
          <a:p>
            <a:pPr algn="l"/>
            <a:r>
              <a:rPr lang="en-US" sz="2800" b="1" dirty="0"/>
              <a:t>$</a:t>
            </a:r>
            <a:r>
              <a:rPr lang="en-US" sz="2800" dirty="0"/>
              <a:t> </a:t>
            </a:r>
          </a:p>
        </p:txBody>
      </p:sp>
      <p:sp>
        <p:nvSpPr>
          <p:cNvPr id="24" name="Text Placeholder 10">
            <a:extLst>
              <a:ext uri="{FF2B5EF4-FFF2-40B4-BE49-F238E27FC236}">
                <a16:creationId xmlns:a16="http://schemas.microsoft.com/office/drawing/2014/main" id="{14C1188F-72C8-1ABA-1AC8-D645BD666D82}"/>
              </a:ext>
            </a:extLst>
          </p:cNvPr>
          <p:cNvSpPr>
            <a:spLocks noGrp="1"/>
          </p:cNvSpPr>
          <p:nvPr>
            <p:ph type="body" sz="quarter" idx="21" hasCustomPrompt="1"/>
          </p:nvPr>
        </p:nvSpPr>
        <p:spPr>
          <a:xfrm>
            <a:off x="9138973" y="4491724"/>
            <a:ext cx="2282690" cy="369456"/>
          </a:xfrm>
        </p:spPr>
        <p:txBody>
          <a:bodyPr anchor="t">
            <a:noAutofit/>
          </a:bodyPr>
          <a:lstStyle>
            <a:lvl1pPr marL="0" indent="0" algn="l">
              <a:buFontTx/>
              <a:buNone/>
              <a:defRPr sz="1100" b="0">
                <a:solidFill>
                  <a:schemeClr val="tx1"/>
                </a:solidFill>
                <a:highlight>
                  <a:srgbClr val="FFFF00"/>
                </a:highlight>
              </a:defRPr>
            </a:lvl1pPr>
            <a:lvl2pPr marL="228600" indent="0">
              <a:buFontTx/>
              <a:buNone/>
              <a:defRPr sz="2800" b="1"/>
            </a:lvl2pPr>
            <a:lvl3pPr marL="457200" indent="0">
              <a:buFontTx/>
              <a:buNone/>
              <a:defRPr sz="2800" b="1"/>
            </a:lvl3pPr>
            <a:lvl4pPr marL="685800" indent="0">
              <a:buFontTx/>
              <a:buNone/>
              <a:defRPr sz="2800" b="1"/>
            </a:lvl4pPr>
            <a:lvl5pPr marL="914400" indent="0">
              <a:buFontTx/>
              <a:buNone/>
              <a:defRPr sz="2800" b="1"/>
            </a:lvl5pPr>
          </a:lstStyle>
          <a:p>
            <a:pPr lvl="0"/>
            <a:r>
              <a:rPr lang="en-US" dirty="0"/>
              <a:t>Conversion (If needed, for non-U.S. currency)  </a:t>
            </a:r>
          </a:p>
        </p:txBody>
      </p:sp>
      <p:sp>
        <p:nvSpPr>
          <p:cNvPr id="25" name="Text Placeholder 10">
            <a:extLst>
              <a:ext uri="{FF2B5EF4-FFF2-40B4-BE49-F238E27FC236}">
                <a16:creationId xmlns:a16="http://schemas.microsoft.com/office/drawing/2014/main" id="{A7B7AEC8-5B41-523D-0E0F-ECA8EE2935D0}"/>
              </a:ext>
            </a:extLst>
          </p:cNvPr>
          <p:cNvSpPr>
            <a:spLocks noGrp="1"/>
          </p:cNvSpPr>
          <p:nvPr>
            <p:ph type="body" sz="quarter" idx="22" hasCustomPrompt="1"/>
          </p:nvPr>
        </p:nvSpPr>
        <p:spPr>
          <a:xfrm>
            <a:off x="8771655" y="4491724"/>
            <a:ext cx="319454" cy="369456"/>
          </a:xfrm>
        </p:spPr>
        <p:txBody>
          <a:bodyPr anchor="t">
            <a:noAutofit/>
          </a:bodyPr>
          <a:lstStyle>
            <a:lvl1pPr marL="0" indent="0" algn="l">
              <a:buFontTx/>
              <a:buNone/>
              <a:defRPr sz="2400" b="1">
                <a:solidFill>
                  <a:schemeClr val="tx1"/>
                </a:solidFill>
                <a:highlight>
                  <a:srgbClr val="FFFF00"/>
                </a:highlight>
              </a:defRPr>
            </a:lvl1pPr>
            <a:lvl2pPr marL="228600" indent="0">
              <a:buFontTx/>
              <a:buNone/>
              <a:defRPr sz="2800" b="1"/>
            </a:lvl2pPr>
            <a:lvl3pPr marL="457200" indent="0">
              <a:buFontTx/>
              <a:buNone/>
              <a:defRPr sz="2800" b="1"/>
            </a:lvl3pPr>
            <a:lvl4pPr marL="685800" indent="0">
              <a:buFontTx/>
              <a:buNone/>
              <a:defRPr sz="2800" b="1"/>
            </a:lvl4pPr>
            <a:lvl5pPr marL="914400" indent="0">
              <a:buFontTx/>
              <a:buNone/>
              <a:defRPr sz="2800" b="1"/>
            </a:lvl5pPr>
          </a:lstStyle>
          <a:p>
            <a:pPr lvl="0"/>
            <a:r>
              <a:rPr lang="en-US" dirty="0"/>
              <a:t>$</a:t>
            </a:r>
          </a:p>
        </p:txBody>
      </p:sp>
    </p:spTree>
    <p:extLst>
      <p:ext uri="{BB962C8B-B14F-4D97-AF65-F5344CB8AC3E}">
        <p14:creationId xmlns:p14="http://schemas.microsoft.com/office/powerpoint/2010/main" val="37544080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Quote - Blue">
    <p:spTree>
      <p:nvGrpSpPr>
        <p:cNvPr id="1" name=""/>
        <p:cNvGrpSpPr/>
        <p:nvPr/>
      </p:nvGrpSpPr>
      <p:grpSpPr>
        <a:xfrm>
          <a:off x="0" y="0"/>
          <a:ext cx="0" cy="0"/>
          <a:chOff x="0" y="0"/>
          <a:chExt cx="0" cy="0"/>
        </a:xfrm>
      </p:grpSpPr>
      <p:pic>
        <p:nvPicPr>
          <p:cNvPr id="12" name="Picture 11" descr="A blue and white background&#10;&#10;AI-generated content may be incorrect.">
            <a:extLst>
              <a:ext uri="{FF2B5EF4-FFF2-40B4-BE49-F238E27FC236}">
                <a16:creationId xmlns:a16="http://schemas.microsoft.com/office/drawing/2014/main" id="{39C589B3-0DCD-BF53-DFE9-F81D0A5EDA5B}"/>
              </a:ext>
            </a:extLst>
          </p:cNvPr>
          <p:cNvPicPr>
            <a:picLocks noGrp="1" noRot="1" noChangeAspect="1" noMove="1" noResize="1" noEditPoints="1" noAdjustHandles="1" noChangeArrowheads="1" noChangeShapeType="1" noCrop="1"/>
          </p:cNvPicPr>
          <p:nvPr userDrawn="1"/>
        </p:nvPicPr>
        <p:blipFill>
          <a:blip r:embed="rId2">
            <a:extLst>
              <a:ext uri="{28A0092B-C50C-407E-A947-70E740481C1C}">
                <a14:useLocalDpi xmlns:a14="http://schemas.microsoft.com/office/drawing/2010/main"/>
              </a:ext>
            </a:extLst>
          </a:blip>
          <a:stretch>
            <a:fillRect/>
          </a:stretch>
        </p:blipFill>
        <p:spPr>
          <a:xfrm>
            <a:off x="0" y="0"/>
            <a:ext cx="2370667" cy="6858000"/>
          </a:xfrm>
          <a:prstGeom prst="rect">
            <a:avLst/>
          </a:prstGeom>
        </p:spPr>
      </p:pic>
      <p:pic>
        <p:nvPicPr>
          <p:cNvPr id="14" name="Picture 13">
            <a:extLst>
              <a:ext uri="{FF2B5EF4-FFF2-40B4-BE49-F238E27FC236}">
                <a16:creationId xmlns:a16="http://schemas.microsoft.com/office/drawing/2014/main" id="{91B10E51-D4BE-7DFB-2DFB-F4D70A875F7B}"/>
              </a:ext>
            </a:extLst>
          </p:cNvPr>
          <p:cNvPicPr>
            <a:picLocks noGrp="1" noRot="1" noChangeAspect="1" noMove="1" noResize="1" noEditPoints="1" noAdjustHandles="1" noChangeArrowheads="1" noChangeShapeType="1" noCrop="1"/>
          </p:cNvPicPr>
          <p:nvPr userDrawn="1"/>
        </p:nvPicPr>
        <p:blipFill>
          <a:blip r:embed="rId3"/>
          <a:stretch>
            <a:fillRect/>
          </a:stretch>
        </p:blipFill>
        <p:spPr>
          <a:xfrm>
            <a:off x="345075" y="281688"/>
            <a:ext cx="369362" cy="868240"/>
          </a:xfrm>
          <a:prstGeom prst="rect">
            <a:avLst/>
          </a:prstGeom>
        </p:spPr>
      </p:pic>
      <p:sp>
        <p:nvSpPr>
          <p:cNvPr id="6" name="Slide Number Placeholder 5">
            <a:extLst>
              <a:ext uri="{FF2B5EF4-FFF2-40B4-BE49-F238E27FC236}">
                <a16:creationId xmlns:a16="http://schemas.microsoft.com/office/drawing/2014/main" id="{F1DD38C2-6F97-817C-147B-75ED30F2EDDD}"/>
              </a:ext>
            </a:extLst>
          </p:cNvPr>
          <p:cNvSpPr>
            <a:spLocks noGrp="1"/>
          </p:cNvSpPr>
          <p:nvPr>
            <p:ph type="sldNum" sz="quarter" idx="12"/>
          </p:nvPr>
        </p:nvSpPr>
        <p:spPr/>
        <p:txBody>
          <a:bodyPr/>
          <a:lstStyle/>
          <a:p>
            <a:fld id="{F4F75DA5-EF2D-AE43-BB53-B67E847C9972}" type="slidenum">
              <a:rPr lang="en-US" smtClean="0"/>
              <a:t>‹#›</a:t>
            </a:fld>
            <a:endParaRPr lang="en-US" dirty="0"/>
          </a:p>
        </p:txBody>
      </p:sp>
      <p:sp>
        <p:nvSpPr>
          <p:cNvPr id="4" name="TextBox 3">
            <a:extLst>
              <a:ext uri="{FF2B5EF4-FFF2-40B4-BE49-F238E27FC236}">
                <a16:creationId xmlns:a16="http://schemas.microsoft.com/office/drawing/2014/main" id="{3CDBCD91-DF57-AFBB-8BAB-3E54583AE41A}"/>
              </a:ext>
            </a:extLst>
          </p:cNvPr>
          <p:cNvSpPr txBox="1"/>
          <p:nvPr userDrawn="1"/>
        </p:nvSpPr>
        <p:spPr>
          <a:xfrm>
            <a:off x="1066800" y="6802582"/>
            <a:ext cx="0" cy="0"/>
          </a:xfrm>
          <a:prstGeom prst="rect">
            <a:avLst/>
          </a:prstGeom>
        </p:spPr>
        <p:txBody>
          <a:bodyPr vert="horz" wrap="none" lIns="45720" tIns="22860" rIns="45720" bIns="22860" rtlCol="0" anchor="ctr" anchorCtr="0">
            <a:normAutofit fontScale="25000" lnSpcReduction="20000"/>
          </a:bodyPr>
          <a:lstStyle/>
          <a:p>
            <a:pPr algn="l" fontAlgn="ctr">
              <a:tabLst/>
            </a:pPr>
            <a:endParaRPr lang="en-US" sz="650" spc="0" dirty="0">
              <a:solidFill>
                <a:schemeClr val="tx1"/>
              </a:solidFill>
            </a:endParaRPr>
          </a:p>
        </p:txBody>
      </p:sp>
      <p:sp>
        <p:nvSpPr>
          <p:cNvPr id="10" name="TextBox 9">
            <a:extLst>
              <a:ext uri="{FF2B5EF4-FFF2-40B4-BE49-F238E27FC236}">
                <a16:creationId xmlns:a16="http://schemas.microsoft.com/office/drawing/2014/main" id="{6AEC7DCA-8AA2-919A-0662-7C8727471CBA}"/>
              </a:ext>
            </a:extLst>
          </p:cNvPr>
          <p:cNvSpPr txBox="1"/>
          <p:nvPr userDrawn="1"/>
        </p:nvSpPr>
        <p:spPr>
          <a:xfrm>
            <a:off x="4278086" y="1665514"/>
            <a:ext cx="0" cy="0"/>
          </a:xfrm>
          <a:prstGeom prst="rect">
            <a:avLst/>
          </a:prstGeom>
        </p:spPr>
        <p:txBody>
          <a:bodyPr vert="horz" wrap="none" lIns="91440" tIns="45720" rIns="91440" bIns="45720" rtlCol="0" anchor="ctr" anchorCtr="0">
            <a:normAutofit fontScale="25000" lnSpcReduction="20000"/>
          </a:bodyPr>
          <a:lstStyle/>
          <a:p>
            <a:pPr algn="l" fontAlgn="ctr">
              <a:tabLst/>
            </a:pPr>
            <a:endParaRPr lang="en-US" spc="0" dirty="0">
              <a:solidFill>
                <a:schemeClr val="tx1"/>
              </a:solidFill>
            </a:endParaRPr>
          </a:p>
        </p:txBody>
      </p:sp>
      <p:sp>
        <p:nvSpPr>
          <p:cNvPr id="2" name="Title 1">
            <a:extLst>
              <a:ext uri="{FF2B5EF4-FFF2-40B4-BE49-F238E27FC236}">
                <a16:creationId xmlns:a16="http://schemas.microsoft.com/office/drawing/2014/main" id="{D522894A-E463-748B-75AC-A08AE37F8560}"/>
              </a:ext>
            </a:extLst>
          </p:cNvPr>
          <p:cNvSpPr txBox="1">
            <a:spLocks/>
          </p:cNvSpPr>
          <p:nvPr userDrawn="1"/>
        </p:nvSpPr>
        <p:spPr>
          <a:xfrm>
            <a:off x="2262250" y="454508"/>
            <a:ext cx="9444539" cy="695420"/>
          </a:xfrm>
          <a:prstGeom prst="rect">
            <a:avLst/>
          </a:prstGeom>
        </p:spPr>
        <p:txBody>
          <a:bodyPr vert="horz" lIns="91440" tIns="45720" rIns="91440" bIns="45720" rtlCol="0" anchor="t">
            <a:noAutofit/>
          </a:bodyPr>
          <a:lstStyle>
            <a:lvl1pPr algn="l" defTabSz="457200" rtl="0" eaLnBrk="1" latinLnBrk="0" hangingPunct="1">
              <a:lnSpc>
                <a:spcPct val="75000"/>
              </a:lnSpc>
              <a:spcBef>
                <a:spcPct val="0"/>
              </a:spcBef>
              <a:buNone/>
              <a:defRPr sz="3600" b="1" i="0" kern="1200">
                <a:solidFill>
                  <a:schemeClr val="tx1"/>
                </a:solidFill>
                <a:latin typeface="Aptos" panose="020B0004020202020204" pitchFamily="34" charset="0"/>
                <a:ea typeface="Source Sans Pro" panose="020B0503030403020204" pitchFamily="34" charset="0"/>
                <a:cs typeface="+mj-cs"/>
              </a:defRPr>
            </a:lvl1pPr>
          </a:lstStyle>
          <a:p>
            <a:pPr>
              <a:tabLst/>
            </a:pPr>
            <a:r>
              <a:rPr lang="en-US" sz="3200" spc="0" dirty="0"/>
              <a:t>The Evidence Supporting the Pathway Framework. </a:t>
            </a:r>
          </a:p>
        </p:txBody>
      </p:sp>
      <p:sp>
        <p:nvSpPr>
          <p:cNvPr id="16" name="TextBox 15">
            <a:extLst>
              <a:ext uri="{FF2B5EF4-FFF2-40B4-BE49-F238E27FC236}">
                <a16:creationId xmlns:a16="http://schemas.microsoft.com/office/drawing/2014/main" id="{743909AD-4428-8E4A-EA2A-84616794FA99}"/>
              </a:ext>
            </a:extLst>
          </p:cNvPr>
          <p:cNvSpPr txBox="1"/>
          <p:nvPr userDrawn="1"/>
        </p:nvSpPr>
        <p:spPr>
          <a:xfrm>
            <a:off x="2370667" y="1075500"/>
            <a:ext cx="9444539" cy="6078652"/>
          </a:xfrm>
          <a:prstGeom prst="rect">
            <a:avLst/>
          </a:prstGeom>
          <a:noFill/>
        </p:spPr>
        <p:txBody>
          <a:bodyPr wrap="square">
            <a:spAutoFit/>
          </a:bodyPr>
          <a:lstStyle/>
          <a:p>
            <a:pPr lvl="0" indent="0" algn="l">
              <a:buNone/>
            </a:pPr>
            <a:r>
              <a:rPr lang="en-US" sz="1100" dirty="0"/>
              <a:t>Swartwout, E. (2026). The Evidence Behind ANCC’s Pathway to Excellence® Credential’s Return on Investment. </a:t>
            </a:r>
            <a:r>
              <a:rPr lang="en-US" sz="1100" i="1" dirty="0"/>
              <a:t>JONA: The Journal of Nursing Administration, 56(3</a:t>
            </a:r>
            <a:r>
              <a:rPr lang="en-US" sz="1100" dirty="0"/>
              <a:t>), 114-120. </a:t>
            </a:r>
            <a:r>
              <a:rPr lang="en-US" sz="1100" u="sng" dirty="0">
                <a:hlinkClick r:id="rId4"/>
              </a:rPr>
              <a:t>https://pmc.ncbi.nlm.nih.gov/articles/PMC12893174/</a:t>
            </a:r>
            <a:endParaRPr lang="en-US" sz="1100" u="sng" dirty="0"/>
          </a:p>
          <a:p>
            <a:pPr lvl="0" indent="0" algn="l">
              <a:buNone/>
            </a:pPr>
            <a:endParaRPr lang="en-US" sz="1100" b="0" u="sng" dirty="0"/>
          </a:p>
          <a:p>
            <a:pPr marL="171450" lvl="0" indent="-171450" algn="l">
              <a:buFont typeface="Arial" panose="020B0604020202020204" pitchFamily="34" charset="0"/>
              <a:buChar char="•"/>
            </a:pPr>
            <a:r>
              <a:rPr lang="en-US" sz="1100" b="1" dirty="0"/>
              <a:t>Articulates the measurable impact of the Pathway framework on organizational outcomes, workforce well-being, and the overall care environment</a:t>
            </a:r>
          </a:p>
          <a:p>
            <a:pPr marL="171450" lvl="0" indent="-171450" algn="l">
              <a:buFont typeface="Arial" panose="020B0604020202020204" pitchFamily="34" charset="0"/>
              <a:buChar char="•"/>
            </a:pPr>
            <a:r>
              <a:rPr lang="en-US" sz="1100" dirty="0"/>
              <a:t>Reinforces that a positive practice environment is not only foundational to nurse satisfaction and retention, but also strongly linked to quality, safety, and operational performance.</a:t>
            </a:r>
            <a:endParaRPr lang="en-US" sz="1100" u="sng" dirty="0"/>
          </a:p>
          <a:p>
            <a:pPr algn="l">
              <a:buNone/>
            </a:pPr>
            <a:endParaRPr lang="en-US" sz="1100" b="1" dirty="0"/>
          </a:p>
          <a:p>
            <a:pPr algn="l">
              <a:buNone/>
            </a:pPr>
            <a:endParaRPr lang="en-US" sz="1100" b="1" dirty="0"/>
          </a:p>
          <a:p>
            <a:pPr algn="l">
              <a:buNone/>
            </a:pPr>
            <a:r>
              <a:rPr lang="en-US" sz="1400" b="1" dirty="0"/>
              <a:t>Additional Recent Research Supporting the Benefits of Pathway to Excellence® </a:t>
            </a:r>
          </a:p>
          <a:p>
            <a:pPr algn="l">
              <a:buNone/>
            </a:pPr>
            <a:endParaRPr lang="en-US" sz="1100" dirty="0"/>
          </a:p>
          <a:p>
            <a:pPr lvl="0" indent="0" algn="l">
              <a:buNone/>
            </a:pPr>
            <a:r>
              <a:rPr lang="en-US" sz="1100" dirty="0"/>
              <a:t>Yu, H., Brooks Carthon, J. M., Aiken, L. H., McEwan, K. K., &amp; McHugh, M. D. (2026, January 7). Pathway to Excellence designation, nurse work environment, and hospital quality and safety: A multi-state hospital study. </a:t>
            </a:r>
            <a:r>
              <a:rPr lang="en-US" sz="1100" i="1" dirty="0"/>
              <a:t>Research in Nursing &amp; Health</a:t>
            </a:r>
            <a:r>
              <a:rPr lang="en-US" sz="1100" dirty="0"/>
              <a:t>. </a:t>
            </a:r>
            <a:r>
              <a:rPr lang="en-US" sz="1100" u="sng" dirty="0">
                <a:hlinkClick r:id="rId5"/>
              </a:rPr>
              <a:t>https://doi.org/10.1002/nur.70052</a:t>
            </a:r>
            <a:r>
              <a:rPr lang="en-US" sz="1100" dirty="0"/>
              <a:t> </a:t>
            </a:r>
            <a:r>
              <a:rPr lang="en-US" sz="1100" u="sng" dirty="0">
                <a:hlinkClick r:id="rId6" tooltip="https://onlinelibrary.wiley.com/doi/10.1002/nur.70052"/>
              </a:rPr>
              <a:t>Pathway to Excellence Designation, Nurse Work Environment, and Hospital Quality and Safety: A Multi-State Hospital Study</a:t>
            </a:r>
            <a:endParaRPr lang="en-US" sz="1100" b="0" u="sng" dirty="0"/>
          </a:p>
          <a:p>
            <a:pPr marL="171450" lvl="0" indent="-171450" algn="l">
              <a:buFont typeface="Arial" panose="020B0604020202020204" pitchFamily="34" charset="0"/>
              <a:buChar char="•"/>
            </a:pPr>
            <a:r>
              <a:rPr lang="en-US" sz="1100" b="1" dirty="0"/>
              <a:t>Pathway to Excellence designation was associated with more favorable work environments, higher quality of nursing care, a stronger patient safety climate, and a greater likelihood of nurses recommending the hospital</a:t>
            </a:r>
            <a:r>
              <a:rPr lang="en-US" sz="1100" dirty="0"/>
              <a:t>.</a:t>
            </a:r>
          </a:p>
          <a:p>
            <a:pPr marL="228600" lvl="1" indent="0" algn="l">
              <a:buNone/>
            </a:pPr>
            <a:endParaRPr lang="en-US" sz="1100" dirty="0"/>
          </a:p>
          <a:p>
            <a:pPr lvl="0" indent="0" algn="l">
              <a:buNone/>
            </a:pPr>
            <a:r>
              <a:rPr lang="en-US" sz="1100" dirty="0"/>
              <a:t>George, N., Pascale, A., &amp; Warshawsky, N. E. (2025). Practice Environment and Nurse Outcomes by ANCC Designation: Insights From NDNQI. </a:t>
            </a:r>
            <a:r>
              <a:rPr lang="en-US" sz="1100" i="1" dirty="0"/>
              <a:t>Journal of Nursing Management, 2025(1)</a:t>
            </a:r>
            <a:r>
              <a:rPr lang="en-US" sz="1100" dirty="0"/>
              <a:t>, 1772029.</a:t>
            </a:r>
          </a:p>
          <a:p>
            <a:pPr marL="171450" lvl="0" indent="-171450" algn="l">
              <a:buFont typeface="Arial" panose="020B0604020202020204" pitchFamily="34" charset="0"/>
              <a:buChar char="•"/>
            </a:pPr>
            <a:r>
              <a:rPr lang="en-US" sz="1100" b="1" kern="1300" dirty="0"/>
              <a:t>PTE facilities significantly outperformed non-ANCC–designated hospitals in overall practice environment and in all 5 domains of the practice environment: nurse participation in hospital affairs, foundations for quality care, nurse manager leadership and support, nurse–physician relationship, and adequate staffing and resources; access to professional development opportunities, RN retention, RN-assessed quality of care, and reduced missed care.</a:t>
            </a:r>
            <a:r>
              <a:rPr lang="en-US" sz="1100" kern="1300" dirty="0"/>
              <a:t> Nurses working in PTE facilities also scored their work environments higher than nurses working in Magnet organizations in 4 of the 5 practice environment domains, as well as higher professional development access and opportunity. More importantly, PTE facilities achieved significantly better nurse outcomes, higher levels of retention, quality of care, and fewer missed nursing care activities, than nurses working in non-ANCC–designated hospitals. Notably, PTE nurses achieved 10% higher nurse retention than nurses working in non-ANCC–designated hospitals. </a:t>
            </a:r>
          </a:p>
          <a:p>
            <a:pPr lvl="1" algn="l"/>
            <a:endParaRPr lang="en-US" sz="1100" dirty="0"/>
          </a:p>
          <a:p>
            <a:pPr lvl="0" indent="0" algn="l">
              <a:buNone/>
            </a:pPr>
            <a:r>
              <a:rPr lang="en-US" sz="1100" dirty="0"/>
              <a:t>Yu, H., </a:t>
            </a:r>
            <a:r>
              <a:rPr lang="en-US" sz="1100" dirty="0" err="1"/>
              <a:t>Golinelli</a:t>
            </a:r>
            <a:r>
              <a:rPr lang="en-US" sz="1100" dirty="0"/>
              <a:t>, D., McHugh, M. D., Carthon, J. M. B., &amp; Aiken, L. H. (2024). The Influence of Pathway to Excellence® Designation on Patient Satisfaction. </a:t>
            </a:r>
            <a:r>
              <a:rPr lang="en-US" sz="1100" i="1" dirty="0"/>
              <a:t>JONA: The Journal of Nursing Administration</a:t>
            </a:r>
            <a:r>
              <a:rPr lang="en-US" sz="1100" dirty="0"/>
              <a:t>, 10-1097.</a:t>
            </a:r>
          </a:p>
          <a:p>
            <a:pPr marL="171450" lvl="0" indent="-171450" algn="l">
              <a:buFont typeface="Arial" panose="020B0604020202020204" pitchFamily="34" charset="0"/>
              <a:buChar char="•"/>
            </a:pPr>
            <a:r>
              <a:rPr lang="en-US" sz="1100" b="1" dirty="0"/>
              <a:t>Pathway hospitals had significantly higher patient ratings and recommendations scores</a:t>
            </a:r>
            <a:r>
              <a:rPr lang="en-US" sz="1100" dirty="0"/>
              <a:t>. Pathway designation and the journey to achieve this designation - effective strategy for improving patient satisfaction.</a:t>
            </a:r>
          </a:p>
          <a:p>
            <a:pPr lvl="1" algn="l"/>
            <a:endParaRPr lang="en-US" sz="1100" dirty="0"/>
          </a:p>
          <a:p>
            <a:pPr lvl="0" indent="0" algn="l">
              <a:buNone/>
            </a:pPr>
            <a:r>
              <a:rPr lang="en-US" sz="1100" dirty="0"/>
              <a:t>Yu, H., </a:t>
            </a:r>
            <a:r>
              <a:rPr lang="en-US" sz="1100" dirty="0" err="1"/>
              <a:t>Golinelli</a:t>
            </a:r>
            <a:r>
              <a:rPr lang="en-US" sz="1100" dirty="0"/>
              <a:t>, D., Aiken, L.H., McHugh, M.D., &amp; Brooks Carthon, J.M. (in press). The protective effect of Pathway to Excellence designation on patient satisfaction during the COVID-19 pandemic. </a:t>
            </a:r>
            <a:r>
              <a:rPr lang="en-US" sz="1100" i="1" dirty="0"/>
              <a:t>International Journal for Quality in Health Care</a:t>
            </a:r>
            <a:r>
              <a:rPr lang="en-US" sz="1100" dirty="0"/>
              <a:t>.</a:t>
            </a:r>
          </a:p>
          <a:p>
            <a:pPr marL="171450" lvl="0" indent="-171450" algn="l">
              <a:buFont typeface="Arial" panose="020B0604020202020204" pitchFamily="34" charset="0"/>
              <a:buChar char="•"/>
            </a:pPr>
            <a:r>
              <a:rPr lang="en-US" sz="1100" dirty="0"/>
              <a:t>Statistically significant positive interaction between Pathway status and the pandemic period showing that overall hospital ratings and likelihood to recommend the hospital declined at a slower pace for Pathway hospitals compared to non-Pathway hospitals. </a:t>
            </a:r>
            <a:r>
              <a:rPr lang="en-US" sz="1100" b="1" dirty="0"/>
              <a:t>Pathway designation attenuated the worst effects of the pandemic on patient satisfaction outcomes</a:t>
            </a:r>
            <a:r>
              <a:rPr lang="en-US" sz="1100" dirty="0"/>
              <a:t>.</a:t>
            </a:r>
          </a:p>
          <a:p>
            <a:pPr lvl="1" algn="l"/>
            <a:endParaRPr lang="en-US" sz="1100" dirty="0"/>
          </a:p>
          <a:p>
            <a:pPr algn="l"/>
            <a:endParaRPr lang="en-US" sz="1100" dirty="0"/>
          </a:p>
          <a:p>
            <a:pPr algn="l"/>
            <a:endParaRPr lang="en-US" sz="1100" dirty="0"/>
          </a:p>
          <a:p>
            <a:pPr algn="l"/>
            <a:endParaRPr lang="en-US" sz="1100" dirty="0"/>
          </a:p>
        </p:txBody>
      </p:sp>
      <p:cxnSp>
        <p:nvCxnSpPr>
          <p:cNvPr id="18" name="Straight Connector 17">
            <a:extLst>
              <a:ext uri="{FF2B5EF4-FFF2-40B4-BE49-F238E27FC236}">
                <a16:creationId xmlns:a16="http://schemas.microsoft.com/office/drawing/2014/main" id="{E3FE7FDA-E9EB-7F1C-DEC6-CA905F754585}"/>
              </a:ext>
            </a:extLst>
          </p:cNvPr>
          <p:cNvCxnSpPr/>
          <p:nvPr userDrawn="1"/>
        </p:nvCxnSpPr>
        <p:spPr>
          <a:xfrm>
            <a:off x="2920748" y="2190307"/>
            <a:ext cx="8580475" cy="0"/>
          </a:xfrm>
          <a:prstGeom prst="line">
            <a:avLst/>
          </a:prstGeom>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15985990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7_Content - Prehead">
    <p:spTree>
      <p:nvGrpSpPr>
        <p:cNvPr id="1" name=""/>
        <p:cNvGrpSpPr/>
        <p:nvPr/>
      </p:nvGrpSpPr>
      <p:grpSpPr>
        <a:xfrm>
          <a:off x="0" y="0"/>
          <a:ext cx="0" cy="0"/>
          <a:chOff x="0" y="0"/>
          <a:chExt cx="0" cy="0"/>
        </a:xfrm>
      </p:grpSpPr>
      <p:pic>
        <p:nvPicPr>
          <p:cNvPr id="11" name="Picture 10" descr="A blue and white background&#10;&#10;AI-generated content may be incorrect.">
            <a:extLst>
              <a:ext uri="{FF2B5EF4-FFF2-40B4-BE49-F238E27FC236}">
                <a16:creationId xmlns:a16="http://schemas.microsoft.com/office/drawing/2014/main" id="{8CDEF38C-96F3-27F4-6ABA-21637E14F8EF}"/>
              </a:ext>
            </a:extLst>
          </p:cNvPr>
          <p:cNvPicPr>
            <a:picLocks noGrp="1" noRot="1" noChangeAspect="1" noMove="1" noResize="1" noEditPoints="1" noAdjustHandles="1" noChangeArrowheads="1" noChangeShapeType="1" noCrop="1"/>
          </p:cNvPicPr>
          <p:nvPr userDrawn="1"/>
        </p:nvPicPr>
        <p:blipFill>
          <a:blip r:embed="rId2">
            <a:extLst>
              <a:ext uri="{28A0092B-C50C-407E-A947-70E740481C1C}">
                <a14:useLocalDpi xmlns:a14="http://schemas.microsoft.com/office/drawing/2010/main"/>
              </a:ext>
            </a:extLst>
          </a:blip>
          <a:stretch>
            <a:fillRect/>
          </a:stretch>
        </p:blipFill>
        <p:spPr>
          <a:xfrm>
            <a:off x="0" y="0"/>
            <a:ext cx="2370667" cy="6858000"/>
          </a:xfrm>
          <a:prstGeom prst="rect">
            <a:avLst/>
          </a:prstGeom>
        </p:spPr>
      </p:pic>
      <p:sp>
        <p:nvSpPr>
          <p:cNvPr id="6" name="Slide Number Placeholder 5">
            <a:extLst>
              <a:ext uri="{FF2B5EF4-FFF2-40B4-BE49-F238E27FC236}">
                <a16:creationId xmlns:a16="http://schemas.microsoft.com/office/drawing/2014/main" id="{F1DD38C2-6F97-817C-147B-75ED30F2EDDD}"/>
              </a:ext>
            </a:extLst>
          </p:cNvPr>
          <p:cNvSpPr>
            <a:spLocks noGrp="1"/>
          </p:cNvSpPr>
          <p:nvPr>
            <p:ph type="sldNum" sz="quarter" idx="12"/>
          </p:nvPr>
        </p:nvSpPr>
        <p:spPr/>
        <p:txBody>
          <a:bodyPr/>
          <a:lstStyle/>
          <a:p>
            <a:fld id="{F4F75DA5-EF2D-AE43-BB53-B67E847C9972}" type="slidenum">
              <a:rPr lang="en-US" smtClean="0"/>
              <a:t>‹#›</a:t>
            </a:fld>
            <a:endParaRPr lang="en-US" dirty="0"/>
          </a:p>
        </p:txBody>
      </p:sp>
      <p:sp>
        <p:nvSpPr>
          <p:cNvPr id="4" name="TextBox 3">
            <a:extLst>
              <a:ext uri="{FF2B5EF4-FFF2-40B4-BE49-F238E27FC236}">
                <a16:creationId xmlns:a16="http://schemas.microsoft.com/office/drawing/2014/main" id="{3CDBCD91-DF57-AFBB-8BAB-3E54583AE41A}"/>
              </a:ext>
            </a:extLst>
          </p:cNvPr>
          <p:cNvSpPr txBox="1"/>
          <p:nvPr userDrawn="1"/>
        </p:nvSpPr>
        <p:spPr>
          <a:xfrm>
            <a:off x="1066800" y="6802582"/>
            <a:ext cx="0" cy="0"/>
          </a:xfrm>
          <a:prstGeom prst="rect">
            <a:avLst/>
          </a:prstGeom>
        </p:spPr>
        <p:txBody>
          <a:bodyPr vert="horz" wrap="none" lIns="45720" tIns="22860" rIns="45720" bIns="22860" rtlCol="0" anchor="ctr" anchorCtr="0">
            <a:normAutofit fontScale="25000" lnSpcReduction="20000"/>
          </a:bodyPr>
          <a:lstStyle/>
          <a:p>
            <a:pPr algn="l" fontAlgn="ctr">
              <a:tabLst/>
            </a:pPr>
            <a:endParaRPr lang="en-US" sz="650" spc="0" dirty="0">
              <a:solidFill>
                <a:schemeClr val="tx1"/>
              </a:solidFill>
            </a:endParaRPr>
          </a:p>
        </p:txBody>
      </p:sp>
      <p:sp>
        <p:nvSpPr>
          <p:cNvPr id="10" name="TextBox 9">
            <a:extLst>
              <a:ext uri="{FF2B5EF4-FFF2-40B4-BE49-F238E27FC236}">
                <a16:creationId xmlns:a16="http://schemas.microsoft.com/office/drawing/2014/main" id="{6AEC7DCA-8AA2-919A-0662-7C8727471CBA}"/>
              </a:ext>
            </a:extLst>
          </p:cNvPr>
          <p:cNvSpPr txBox="1"/>
          <p:nvPr userDrawn="1"/>
        </p:nvSpPr>
        <p:spPr>
          <a:xfrm>
            <a:off x="4278086" y="1665514"/>
            <a:ext cx="0" cy="0"/>
          </a:xfrm>
          <a:prstGeom prst="rect">
            <a:avLst/>
          </a:prstGeom>
        </p:spPr>
        <p:txBody>
          <a:bodyPr vert="horz" wrap="none" lIns="91440" tIns="45720" rIns="91440" bIns="45720" rtlCol="0" anchor="ctr" anchorCtr="0">
            <a:normAutofit fontScale="25000" lnSpcReduction="20000"/>
          </a:bodyPr>
          <a:lstStyle/>
          <a:p>
            <a:pPr algn="l" fontAlgn="ctr">
              <a:tabLst/>
            </a:pPr>
            <a:endParaRPr lang="en-US" spc="0" dirty="0">
              <a:solidFill>
                <a:schemeClr val="tx1"/>
              </a:solidFill>
            </a:endParaRPr>
          </a:p>
        </p:txBody>
      </p:sp>
      <p:pic>
        <p:nvPicPr>
          <p:cNvPr id="12" name="Picture 11">
            <a:extLst>
              <a:ext uri="{FF2B5EF4-FFF2-40B4-BE49-F238E27FC236}">
                <a16:creationId xmlns:a16="http://schemas.microsoft.com/office/drawing/2014/main" id="{D49DF2B8-AA15-7D50-D6E9-68476B57CB09}"/>
              </a:ext>
            </a:extLst>
          </p:cNvPr>
          <p:cNvPicPr>
            <a:picLocks noGrp="1" noRot="1" noChangeAspect="1" noMove="1" noResize="1" noEditPoints="1" noAdjustHandles="1" noChangeArrowheads="1" noChangeShapeType="1" noCrop="1"/>
          </p:cNvPicPr>
          <p:nvPr userDrawn="1"/>
        </p:nvPicPr>
        <p:blipFill>
          <a:blip r:embed="rId3"/>
          <a:stretch>
            <a:fillRect/>
          </a:stretch>
        </p:blipFill>
        <p:spPr>
          <a:xfrm>
            <a:off x="345075" y="281688"/>
            <a:ext cx="369362" cy="868240"/>
          </a:xfrm>
          <a:prstGeom prst="rect">
            <a:avLst/>
          </a:prstGeom>
        </p:spPr>
      </p:pic>
      <p:sp>
        <p:nvSpPr>
          <p:cNvPr id="2" name="Title 1">
            <a:extLst>
              <a:ext uri="{FF2B5EF4-FFF2-40B4-BE49-F238E27FC236}">
                <a16:creationId xmlns:a16="http://schemas.microsoft.com/office/drawing/2014/main" id="{A1F5B478-D630-A547-5998-C409979651C7}"/>
              </a:ext>
            </a:extLst>
          </p:cNvPr>
          <p:cNvSpPr txBox="1">
            <a:spLocks/>
          </p:cNvSpPr>
          <p:nvPr userDrawn="1"/>
        </p:nvSpPr>
        <p:spPr>
          <a:xfrm>
            <a:off x="2441149" y="584971"/>
            <a:ext cx="9195157" cy="695420"/>
          </a:xfrm>
          <a:prstGeom prst="rect">
            <a:avLst/>
          </a:prstGeom>
        </p:spPr>
        <p:txBody>
          <a:bodyPr vert="horz" lIns="91440" tIns="45720" rIns="91440" bIns="45720" rtlCol="0" anchor="t">
            <a:noAutofit/>
          </a:bodyPr>
          <a:lstStyle>
            <a:lvl1pPr algn="l" defTabSz="457200" rtl="0" eaLnBrk="1" latinLnBrk="0" hangingPunct="1">
              <a:lnSpc>
                <a:spcPct val="75000"/>
              </a:lnSpc>
              <a:spcBef>
                <a:spcPct val="0"/>
              </a:spcBef>
              <a:buNone/>
              <a:defRPr sz="3600" b="1" i="0" kern="1200">
                <a:solidFill>
                  <a:schemeClr val="tx1"/>
                </a:solidFill>
                <a:latin typeface="Aptos" panose="020B0004020202020204" pitchFamily="34" charset="0"/>
                <a:ea typeface="Source Sans Pro" panose="020B0503030403020204" pitchFamily="34" charset="0"/>
                <a:cs typeface="+mj-cs"/>
              </a:defRPr>
            </a:lvl1pPr>
          </a:lstStyle>
          <a:p>
            <a:pPr>
              <a:tabLst/>
            </a:pPr>
            <a:r>
              <a:rPr lang="en-US" spc="0" dirty="0"/>
              <a:t>Cost of Inaction</a:t>
            </a:r>
          </a:p>
        </p:txBody>
      </p:sp>
      <p:pic>
        <p:nvPicPr>
          <p:cNvPr id="7" name="Picture 6">
            <a:extLst>
              <a:ext uri="{FF2B5EF4-FFF2-40B4-BE49-F238E27FC236}">
                <a16:creationId xmlns:a16="http://schemas.microsoft.com/office/drawing/2014/main" id="{8E9BB936-0B0D-8A66-349A-483ED2994C4D}"/>
              </a:ext>
            </a:extLst>
          </p:cNvPr>
          <p:cNvPicPr>
            <a:picLocks noChangeAspect="1"/>
          </p:cNvPicPr>
          <p:nvPr userDrawn="1"/>
        </p:nvPicPr>
        <p:blipFill>
          <a:blip r:embed="rId4"/>
          <a:stretch>
            <a:fillRect/>
          </a:stretch>
        </p:blipFill>
        <p:spPr>
          <a:xfrm>
            <a:off x="4201726" y="1765561"/>
            <a:ext cx="6178408" cy="3478291"/>
          </a:xfrm>
          <a:prstGeom prst="rect">
            <a:avLst/>
          </a:prstGeom>
          <a:ln>
            <a:noFill/>
          </a:ln>
          <a:effectLst>
            <a:outerShdw blurRad="292100" dist="139700" dir="2700000" algn="tl" rotWithShape="0">
              <a:srgbClr val="333333">
                <a:alpha val="65000"/>
              </a:srgbClr>
            </a:outerShdw>
          </a:effectLst>
        </p:spPr>
      </p:pic>
      <p:sp>
        <p:nvSpPr>
          <p:cNvPr id="13" name="TextBox 12">
            <a:extLst>
              <a:ext uri="{FF2B5EF4-FFF2-40B4-BE49-F238E27FC236}">
                <a16:creationId xmlns:a16="http://schemas.microsoft.com/office/drawing/2014/main" id="{C137BBE0-2597-C584-8098-0911D2A15C44}"/>
              </a:ext>
            </a:extLst>
          </p:cNvPr>
          <p:cNvSpPr txBox="1"/>
          <p:nvPr userDrawn="1"/>
        </p:nvSpPr>
        <p:spPr>
          <a:xfrm>
            <a:off x="2791827" y="5319105"/>
            <a:ext cx="9195157" cy="1085682"/>
          </a:xfrm>
          <a:prstGeom prst="rect">
            <a:avLst/>
          </a:prstGeom>
          <a:noFill/>
        </p:spPr>
        <p:txBody>
          <a:bodyPr wrap="square">
            <a:spAutoFit/>
          </a:bodyPr>
          <a:lstStyle/>
          <a:p>
            <a:pPr algn="r"/>
            <a:endParaRPr lang="en-US" dirty="0"/>
          </a:p>
          <a:p>
            <a:pPr algn="r"/>
            <a:r>
              <a:rPr lang="en-US" sz="2000" b="1" dirty="0">
                <a:solidFill>
                  <a:schemeClr val="accent4"/>
                </a:solidFill>
              </a:rPr>
              <a:t>Pathway is risk mitigation: </a:t>
            </a:r>
          </a:p>
          <a:p>
            <a:pPr algn="r"/>
            <a:r>
              <a:rPr lang="en-US" dirty="0"/>
              <a:t>Investment strengthens performance and viability.  We must ask:</a:t>
            </a:r>
          </a:p>
          <a:p>
            <a:pPr marL="342900" indent="-342900" algn="r">
              <a:buAutoNum type="arabicPeriod"/>
            </a:pPr>
            <a:r>
              <a:rPr lang="en-US" dirty="0"/>
              <a:t>What the impact would be if we don’t act now?</a:t>
            </a:r>
          </a:p>
          <a:p>
            <a:pPr marL="342900" indent="-342900" algn="r">
              <a:buAutoNum type="arabicPeriod"/>
            </a:pPr>
            <a:r>
              <a:rPr lang="en-US" dirty="0"/>
              <a:t>Can we can afford not to invest in our people and the practice environment? ​</a:t>
            </a:r>
          </a:p>
        </p:txBody>
      </p:sp>
      <p:sp>
        <p:nvSpPr>
          <p:cNvPr id="16" name="TextBox 15">
            <a:extLst>
              <a:ext uri="{FF2B5EF4-FFF2-40B4-BE49-F238E27FC236}">
                <a16:creationId xmlns:a16="http://schemas.microsoft.com/office/drawing/2014/main" id="{DC8DD0CF-3E1C-2632-3744-6F1345044C72}"/>
              </a:ext>
            </a:extLst>
          </p:cNvPr>
          <p:cNvSpPr txBox="1"/>
          <p:nvPr userDrawn="1"/>
        </p:nvSpPr>
        <p:spPr>
          <a:xfrm>
            <a:off x="2441149" y="1096465"/>
            <a:ext cx="8353851" cy="442429"/>
          </a:xfrm>
          <a:prstGeom prst="rect">
            <a:avLst/>
          </a:prstGeom>
          <a:noFill/>
        </p:spPr>
        <p:txBody>
          <a:bodyPr wrap="square">
            <a:spAutoFit/>
          </a:bodyPr>
          <a:lstStyle/>
          <a:p>
            <a:pPr algn="l"/>
            <a:r>
              <a:rPr lang="en-US" dirty="0"/>
              <a:t>Not acting on workforce challenges drives hidden costs: escalating turnover, burnout, and quality risk. ​</a:t>
            </a:r>
          </a:p>
          <a:p>
            <a:pPr algn="l"/>
            <a:r>
              <a:rPr lang="en-US" dirty="0"/>
              <a:t>Over time, margins erode and reputational harm undermines strategic objectives. ​</a:t>
            </a:r>
          </a:p>
        </p:txBody>
      </p:sp>
    </p:spTree>
    <p:extLst>
      <p:ext uri="{BB962C8B-B14F-4D97-AF65-F5344CB8AC3E}">
        <p14:creationId xmlns:p14="http://schemas.microsoft.com/office/powerpoint/2010/main" val="19796005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_Content - Prehead">
    <p:spTree>
      <p:nvGrpSpPr>
        <p:cNvPr id="1" name=""/>
        <p:cNvGrpSpPr/>
        <p:nvPr/>
      </p:nvGrpSpPr>
      <p:grpSpPr>
        <a:xfrm>
          <a:off x="0" y="0"/>
          <a:ext cx="0" cy="0"/>
          <a:chOff x="0" y="0"/>
          <a:chExt cx="0" cy="0"/>
        </a:xfrm>
      </p:grpSpPr>
      <p:pic>
        <p:nvPicPr>
          <p:cNvPr id="11" name="Picture 10" descr="A blue and white background&#10;&#10;AI-generated content may be incorrect.">
            <a:extLst>
              <a:ext uri="{FF2B5EF4-FFF2-40B4-BE49-F238E27FC236}">
                <a16:creationId xmlns:a16="http://schemas.microsoft.com/office/drawing/2014/main" id="{8CDEF38C-96F3-27F4-6ABA-21637E14F8EF}"/>
              </a:ext>
            </a:extLst>
          </p:cNvPr>
          <p:cNvPicPr>
            <a:picLocks noGrp="1" noRot="1" noChangeAspect="1" noMove="1" noResize="1" noEditPoints="1" noAdjustHandles="1" noChangeArrowheads="1" noChangeShapeType="1" noCrop="1"/>
          </p:cNvPicPr>
          <p:nvPr userDrawn="1"/>
        </p:nvPicPr>
        <p:blipFill>
          <a:blip r:embed="rId2">
            <a:extLst>
              <a:ext uri="{28A0092B-C50C-407E-A947-70E740481C1C}">
                <a14:useLocalDpi xmlns:a14="http://schemas.microsoft.com/office/drawing/2010/main"/>
              </a:ext>
            </a:extLst>
          </a:blip>
          <a:stretch>
            <a:fillRect/>
          </a:stretch>
        </p:blipFill>
        <p:spPr>
          <a:xfrm>
            <a:off x="0" y="0"/>
            <a:ext cx="2370667" cy="6858000"/>
          </a:xfrm>
          <a:prstGeom prst="rect">
            <a:avLst/>
          </a:prstGeom>
        </p:spPr>
      </p:pic>
      <p:sp>
        <p:nvSpPr>
          <p:cNvPr id="6" name="Slide Number Placeholder 5">
            <a:extLst>
              <a:ext uri="{FF2B5EF4-FFF2-40B4-BE49-F238E27FC236}">
                <a16:creationId xmlns:a16="http://schemas.microsoft.com/office/drawing/2014/main" id="{F1DD38C2-6F97-817C-147B-75ED30F2EDDD}"/>
              </a:ext>
            </a:extLst>
          </p:cNvPr>
          <p:cNvSpPr>
            <a:spLocks noGrp="1"/>
          </p:cNvSpPr>
          <p:nvPr>
            <p:ph type="sldNum" sz="quarter" idx="12"/>
          </p:nvPr>
        </p:nvSpPr>
        <p:spPr/>
        <p:txBody>
          <a:bodyPr/>
          <a:lstStyle/>
          <a:p>
            <a:fld id="{F4F75DA5-EF2D-AE43-BB53-B67E847C9972}" type="slidenum">
              <a:rPr lang="en-US" smtClean="0"/>
              <a:t>‹#›</a:t>
            </a:fld>
            <a:endParaRPr lang="en-US" dirty="0"/>
          </a:p>
        </p:txBody>
      </p:sp>
      <p:sp>
        <p:nvSpPr>
          <p:cNvPr id="4" name="TextBox 3">
            <a:extLst>
              <a:ext uri="{FF2B5EF4-FFF2-40B4-BE49-F238E27FC236}">
                <a16:creationId xmlns:a16="http://schemas.microsoft.com/office/drawing/2014/main" id="{3CDBCD91-DF57-AFBB-8BAB-3E54583AE41A}"/>
              </a:ext>
            </a:extLst>
          </p:cNvPr>
          <p:cNvSpPr txBox="1"/>
          <p:nvPr userDrawn="1"/>
        </p:nvSpPr>
        <p:spPr>
          <a:xfrm>
            <a:off x="1066800" y="6802582"/>
            <a:ext cx="0" cy="0"/>
          </a:xfrm>
          <a:prstGeom prst="rect">
            <a:avLst/>
          </a:prstGeom>
        </p:spPr>
        <p:txBody>
          <a:bodyPr vert="horz" wrap="none" lIns="45720" tIns="22860" rIns="45720" bIns="22860" rtlCol="0" anchor="ctr" anchorCtr="0">
            <a:normAutofit fontScale="25000" lnSpcReduction="20000"/>
          </a:bodyPr>
          <a:lstStyle/>
          <a:p>
            <a:pPr algn="l" fontAlgn="ctr">
              <a:tabLst/>
            </a:pPr>
            <a:endParaRPr lang="en-US" sz="650" spc="0" dirty="0">
              <a:solidFill>
                <a:schemeClr val="tx1"/>
              </a:solidFill>
            </a:endParaRPr>
          </a:p>
        </p:txBody>
      </p:sp>
      <p:sp>
        <p:nvSpPr>
          <p:cNvPr id="10" name="TextBox 9">
            <a:extLst>
              <a:ext uri="{FF2B5EF4-FFF2-40B4-BE49-F238E27FC236}">
                <a16:creationId xmlns:a16="http://schemas.microsoft.com/office/drawing/2014/main" id="{6AEC7DCA-8AA2-919A-0662-7C8727471CBA}"/>
              </a:ext>
            </a:extLst>
          </p:cNvPr>
          <p:cNvSpPr txBox="1"/>
          <p:nvPr userDrawn="1"/>
        </p:nvSpPr>
        <p:spPr>
          <a:xfrm>
            <a:off x="4278086" y="1665514"/>
            <a:ext cx="0" cy="0"/>
          </a:xfrm>
          <a:prstGeom prst="rect">
            <a:avLst/>
          </a:prstGeom>
        </p:spPr>
        <p:txBody>
          <a:bodyPr vert="horz" wrap="none" lIns="91440" tIns="45720" rIns="91440" bIns="45720" rtlCol="0" anchor="ctr" anchorCtr="0">
            <a:normAutofit fontScale="25000" lnSpcReduction="20000"/>
          </a:bodyPr>
          <a:lstStyle/>
          <a:p>
            <a:pPr algn="l" fontAlgn="ctr">
              <a:tabLst/>
            </a:pPr>
            <a:endParaRPr lang="en-US" spc="0" dirty="0">
              <a:solidFill>
                <a:schemeClr val="tx1"/>
              </a:solidFill>
            </a:endParaRPr>
          </a:p>
        </p:txBody>
      </p:sp>
      <p:pic>
        <p:nvPicPr>
          <p:cNvPr id="12" name="Picture 11">
            <a:extLst>
              <a:ext uri="{FF2B5EF4-FFF2-40B4-BE49-F238E27FC236}">
                <a16:creationId xmlns:a16="http://schemas.microsoft.com/office/drawing/2014/main" id="{D49DF2B8-AA15-7D50-D6E9-68476B57CB09}"/>
              </a:ext>
            </a:extLst>
          </p:cNvPr>
          <p:cNvPicPr>
            <a:picLocks noGrp="1" noRot="1" noChangeAspect="1" noMove="1" noResize="1" noEditPoints="1" noAdjustHandles="1" noChangeArrowheads="1" noChangeShapeType="1" noCrop="1"/>
          </p:cNvPicPr>
          <p:nvPr userDrawn="1"/>
        </p:nvPicPr>
        <p:blipFill>
          <a:blip r:embed="rId3"/>
          <a:stretch>
            <a:fillRect/>
          </a:stretch>
        </p:blipFill>
        <p:spPr>
          <a:xfrm>
            <a:off x="345075" y="281688"/>
            <a:ext cx="369362" cy="868240"/>
          </a:xfrm>
          <a:prstGeom prst="rect">
            <a:avLst/>
          </a:prstGeom>
        </p:spPr>
      </p:pic>
      <p:pic>
        <p:nvPicPr>
          <p:cNvPr id="3" name="Picture 2">
            <a:extLst>
              <a:ext uri="{FF2B5EF4-FFF2-40B4-BE49-F238E27FC236}">
                <a16:creationId xmlns:a16="http://schemas.microsoft.com/office/drawing/2014/main" id="{513144D9-4E7C-538A-0834-0A119CBDB1C3}"/>
              </a:ext>
            </a:extLst>
          </p:cNvPr>
          <p:cNvPicPr>
            <a:picLocks noChangeAspect="1"/>
          </p:cNvPicPr>
          <p:nvPr userDrawn="1"/>
        </p:nvPicPr>
        <p:blipFill>
          <a:blip r:embed="rId4"/>
          <a:stretch>
            <a:fillRect/>
          </a:stretch>
        </p:blipFill>
        <p:spPr>
          <a:xfrm>
            <a:off x="883493" y="2518196"/>
            <a:ext cx="2313160" cy="2313160"/>
          </a:xfrm>
          <a:prstGeom prst="rect">
            <a:avLst/>
          </a:prstGeom>
          <a:ln>
            <a:noFill/>
          </a:ln>
          <a:effectLst>
            <a:outerShdw blurRad="292100" dist="139700" dir="2700000" algn="tl" rotWithShape="0">
              <a:srgbClr val="333333">
                <a:alpha val="65000"/>
              </a:srgbClr>
            </a:outerShdw>
          </a:effectLst>
        </p:spPr>
      </p:pic>
      <p:pic>
        <p:nvPicPr>
          <p:cNvPr id="5" name="Picture Placeholder 5">
            <a:extLst>
              <a:ext uri="{FF2B5EF4-FFF2-40B4-BE49-F238E27FC236}">
                <a16:creationId xmlns:a16="http://schemas.microsoft.com/office/drawing/2014/main" id="{5111832B-4A5A-A50A-1AA6-242B40B16EA1}"/>
              </a:ext>
            </a:extLst>
          </p:cNvPr>
          <p:cNvPicPr>
            <a:picLocks noChangeAspect="1"/>
          </p:cNvPicPr>
          <p:nvPr userDrawn="1"/>
        </p:nvPicPr>
        <p:blipFill>
          <a:blip r:embed="rId5"/>
          <a:stretch/>
        </p:blipFill>
        <p:spPr>
          <a:xfrm>
            <a:off x="3869430" y="1913417"/>
            <a:ext cx="7506810" cy="4222578"/>
          </a:xfrm>
          <a:prstGeom prst="rect">
            <a:avLst/>
          </a:prstGeom>
          <a:noFill/>
          <a:ln w="28575">
            <a:solidFill>
              <a:schemeClr val="accent4"/>
            </a:solidFill>
          </a:ln>
        </p:spPr>
      </p:pic>
      <p:sp>
        <p:nvSpPr>
          <p:cNvPr id="15" name="Title 1">
            <a:extLst>
              <a:ext uri="{FF2B5EF4-FFF2-40B4-BE49-F238E27FC236}">
                <a16:creationId xmlns:a16="http://schemas.microsoft.com/office/drawing/2014/main" id="{480EDA40-0746-52F6-F478-E5B400CF758B}"/>
              </a:ext>
            </a:extLst>
          </p:cNvPr>
          <p:cNvSpPr txBox="1">
            <a:spLocks/>
          </p:cNvSpPr>
          <p:nvPr userDrawn="1"/>
        </p:nvSpPr>
        <p:spPr>
          <a:xfrm>
            <a:off x="2593549" y="720438"/>
            <a:ext cx="9195157" cy="695420"/>
          </a:xfrm>
          <a:prstGeom prst="rect">
            <a:avLst/>
          </a:prstGeom>
        </p:spPr>
        <p:txBody>
          <a:bodyPr vert="horz" lIns="91440" tIns="45720" rIns="91440" bIns="45720" rtlCol="0" anchor="t">
            <a:noAutofit/>
          </a:bodyPr>
          <a:lstStyle>
            <a:lvl1pPr algn="l" defTabSz="457200" rtl="0" eaLnBrk="1" latinLnBrk="0" hangingPunct="1">
              <a:lnSpc>
                <a:spcPct val="75000"/>
              </a:lnSpc>
              <a:spcBef>
                <a:spcPct val="0"/>
              </a:spcBef>
              <a:buNone/>
              <a:defRPr sz="3600" b="1" i="0" kern="1200">
                <a:solidFill>
                  <a:schemeClr val="tx1"/>
                </a:solidFill>
                <a:latin typeface="Aptos" panose="020B0004020202020204" pitchFamily="34" charset="0"/>
                <a:ea typeface="Source Sans Pro" panose="020B0503030403020204" pitchFamily="34" charset="0"/>
                <a:cs typeface="+mj-cs"/>
              </a:defRPr>
            </a:lvl1pPr>
          </a:lstStyle>
          <a:p>
            <a:pPr>
              <a:tabLst/>
            </a:pPr>
            <a:r>
              <a:rPr lang="en-US" spc="0" dirty="0"/>
              <a:t>#LivePathway. Learn More Here: </a:t>
            </a:r>
          </a:p>
        </p:txBody>
      </p:sp>
      <p:sp>
        <p:nvSpPr>
          <p:cNvPr id="19" name="Title 1">
            <a:extLst>
              <a:ext uri="{FF2B5EF4-FFF2-40B4-BE49-F238E27FC236}">
                <a16:creationId xmlns:a16="http://schemas.microsoft.com/office/drawing/2014/main" id="{0EC44D4F-2FDC-F6FB-07A6-D9538882EFA5}"/>
              </a:ext>
            </a:extLst>
          </p:cNvPr>
          <p:cNvSpPr txBox="1">
            <a:spLocks/>
          </p:cNvSpPr>
          <p:nvPr userDrawn="1"/>
        </p:nvSpPr>
        <p:spPr>
          <a:xfrm>
            <a:off x="2593548" y="1245573"/>
            <a:ext cx="9195157" cy="695420"/>
          </a:xfrm>
          <a:prstGeom prst="rect">
            <a:avLst/>
          </a:prstGeom>
        </p:spPr>
        <p:txBody>
          <a:bodyPr vert="horz" lIns="91440" tIns="45720" rIns="91440" bIns="45720" rtlCol="0" anchor="t">
            <a:noAutofit/>
          </a:bodyPr>
          <a:lstStyle>
            <a:lvl1pPr algn="l" defTabSz="457200" rtl="0" eaLnBrk="1" latinLnBrk="0" hangingPunct="1">
              <a:lnSpc>
                <a:spcPct val="75000"/>
              </a:lnSpc>
              <a:spcBef>
                <a:spcPct val="0"/>
              </a:spcBef>
              <a:buNone/>
              <a:defRPr sz="3600" b="1" i="0" kern="1200">
                <a:solidFill>
                  <a:schemeClr val="tx1"/>
                </a:solidFill>
                <a:latin typeface="Aptos" panose="020B0004020202020204" pitchFamily="34" charset="0"/>
                <a:ea typeface="Source Sans Pro" panose="020B0503030403020204" pitchFamily="34" charset="0"/>
                <a:cs typeface="+mj-cs"/>
              </a:defRPr>
            </a:lvl1pPr>
          </a:lstStyle>
          <a:p>
            <a:r>
              <a:rPr lang="en-US" sz="2400" dirty="0">
                <a:hlinkClick r:id="rId6"/>
              </a:rPr>
              <a:t>ANCC Pathway to Excellence Program | ANA</a:t>
            </a:r>
            <a:endParaRPr lang="en-US" sz="2400" dirty="0"/>
          </a:p>
        </p:txBody>
      </p:sp>
    </p:spTree>
    <p:extLst>
      <p:ext uri="{BB962C8B-B14F-4D97-AF65-F5344CB8AC3E}">
        <p14:creationId xmlns:p14="http://schemas.microsoft.com/office/powerpoint/2010/main" val="21054778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Blank - PON">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F1DD38C2-6F97-817C-147B-75ED30F2EDDD}"/>
              </a:ext>
            </a:extLst>
          </p:cNvPr>
          <p:cNvSpPr>
            <a:spLocks noGrp="1"/>
          </p:cNvSpPr>
          <p:nvPr>
            <p:ph type="sldNum" sz="quarter" idx="12"/>
          </p:nvPr>
        </p:nvSpPr>
        <p:spPr/>
        <p:txBody>
          <a:bodyPr/>
          <a:lstStyle/>
          <a:p>
            <a:fld id="{F4F75DA5-EF2D-AE43-BB53-B67E847C9972}" type="slidenum">
              <a:rPr lang="en-US" smtClean="0"/>
              <a:t>‹#›</a:t>
            </a:fld>
            <a:endParaRPr lang="en-US" dirty="0"/>
          </a:p>
        </p:txBody>
      </p:sp>
      <p:pic>
        <p:nvPicPr>
          <p:cNvPr id="7" name="Picture 6">
            <a:extLst>
              <a:ext uri="{FF2B5EF4-FFF2-40B4-BE49-F238E27FC236}">
                <a16:creationId xmlns:a16="http://schemas.microsoft.com/office/drawing/2014/main" id="{9AA42D90-B79E-4EE1-4196-8C18CC9E803D}"/>
              </a:ext>
            </a:extLst>
          </p:cNvPr>
          <p:cNvPicPr>
            <a:picLocks noGrp="1" noRot="1" noChangeAspect="1" noMove="1" noResize="1" noEditPoints="1" noAdjustHandles="1" noChangeArrowheads="1" noChangeShapeType="1" noCrop="1"/>
          </p:cNvPicPr>
          <p:nvPr userDrawn="1"/>
        </p:nvPicPr>
        <p:blipFill>
          <a:blip r:embed="rId2"/>
          <a:stretch>
            <a:fillRect/>
          </a:stretch>
        </p:blipFill>
        <p:spPr>
          <a:xfrm>
            <a:off x="345075" y="302786"/>
            <a:ext cx="1524105" cy="868452"/>
          </a:xfrm>
          <a:prstGeom prst="rect">
            <a:avLst/>
          </a:prstGeom>
        </p:spPr>
      </p:pic>
      <p:sp>
        <p:nvSpPr>
          <p:cNvPr id="2" name="Rectangle 1">
            <a:extLst>
              <a:ext uri="{FF2B5EF4-FFF2-40B4-BE49-F238E27FC236}">
                <a16:creationId xmlns:a16="http://schemas.microsoft.com/office/drawing/2014/main" id="{DC8B59AE-9863-51F8-5EF8-35D2F5A01FB6}"/>
              </a:ext>
            </a:extLst>
          </p:cNvPr>
          <p:cNvSpPr/>
          <p:nvPr userDrawn="1"/>
        </p:nvSpPr>
        <p:spPr>
          <a:xfrm>
            <a:off x="741680" y="447040"/>
            <a:ext cx="1209040" cy="57912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Content Placeholder 6">
            <a:extLst>
              <a:ext uri="{FF2B5EF4-FFF2-40B4-BE49-F238E27FC236}">
                <a16:creationId xmlns:a16="http://schemas.microsoft.com/office/drawing/2014/main" id="{95EE3651-82A9-1187-28A4-2C5C40A094E0}"/>
              </a:ext>
            </a:extLst>
          </p:cNvPr>
          <p:cNvPicPr>
            <a:picLocks noChangeAspect="1"/>
          </p:cNvPicPr>
          <p:nvPr userDrawn="1"/>
        </p:nvPicPr>
        <p:blipFill>
          <a:blip>
            <a:extLst>
              <a:ext uri="{96DAC541-7B7A-43D3-8B79-37D633B846F1}">
                <asvg:svgBlip xmlns:asvg="http://schemas.microsoft.com/office/drawing/2016/SVG/main" r:embed="rId3"/>
              </a:ext>
              <a:ext uri="{837473B0-CC2E-450A-ABE3-18F120FF3D39}">
                <a1611:picAttrSrcUrl xmlns:a1611="http://schemas.microsoft.com/office/drawing/2016/11/main" r:id="rId4"/>
              </a:ext>
            </a:extLst>
          </a:blip>
          <a:stretch>
            <a:fillRect/>
          </a:stretch>
        </p:blipFill>
        <p:spPr>
          <a:xfrm>
            <a:off x="1009914" y="1317963"/>
            <a:ext cx="10311405" cy="5237251"/>
          </a:xfrm>
          <a:prstGeom prst="rect">
            <a:avLst/>
          </a:prstGeom>
        </p:spPr>
      </p:pic>
      <p:sp>
        <p:nvSpPr>
          <p:cNvPr id="5" name="Text Placeholder 10">
            <a:extLst>
              <a:ext uri="{FF2B5EF4-FFF2-40B4-BE49-F238E27FC236}">
                <a16:creationId xmlns:a16="http://schemas.microsoft.com/office/drawing/2014/main" id="{9C71EDC1-ED22-1296-6AF7-BD2233CF2DA0}"/>
              </a:ext>
            </a:extLst>
          </p:cNvPr>
          <p:cNvSpPr>
            <a:spLocks noGrp="1"/>
          </p:cNvSpPr>
          <p:nvPr>
            <p:ph type="body" sz="quarter" idx="13" hasCustomPrompt="1"/>
          </p:nvPr>
        </p:nvSpPr>
        <p:spPr>
          <a:xfrm>
            <a:off x="1107127" y="1761067"/>
            <a:ext cx="2889140" cy="1439333"/>
          </a:xfrm>
        </p:spPr>
        <p:txBody>
          <a:bodyPr anchor="t">
            <a:normAutofit/>
          </a:bodyPr>
          <a:lstStyle>
            <a:lvl1pPr marL="0" indent="0" algn="l">
              <a:buFontTx/>
              <a:buNone/>
              <a:defRPr sz="2000" b="0">
                <a:solidFill>
                  <a:schemeClr val="tx1"/>
                </a:solidFill>
              </a:defRPr>
            </a:lvl1pPr>
            <a:lvl2pPr marL="228600" indent="0">
              <a:buFontTx/>
              <a:buNone/>
              <a:defRPr sz="2800" b="1"/>
            </a:lvl2pPr>
            <a:lvl3pPr marL="457200" indent="0">
              <a:buFontTx/>
              <a:buNone/>
              <a:defRPr sz="2800" b="1"/>
            </a:lvl3pPr>
            <a:lvl4pPr marL="685800" indent="0">
              <a:buFontTx/>
              <a:buNone/>
              <a:defRPr sz="2800" b="1"/>
            </a:lvl4pPr>
            <a:lvl5pPr marL="914400" indent="0">
              <a:buFontTx/>
              <a:buNone/>
              <a:defRPr sz="2800" b="1"/>
            </a:lvl5pPr>
          </a:lstStyle>
          <a:p>
            <a:pPr lvl="0"/>
            <a:r>
              <a:rPr lang="en-US" dirty="0"/>
              <a:t>Add Text</a:t>
            </a:r>
          </a:p>
        </p:txBody>
      </p:sp>
      <p:sp>
        <p:nvSpPr>
          <p:cNvPr id="8" name="Text Placeholder 10">
            <a:extLst>
              <a:ext uri="{FF2B5EF4-FFF2-40B4-BE49-F238E27FC236}">
                <a16:creationId xmlns:a16="http://schemas.microsoft.com/office/drawing/2014/main" id="{CB07C539-FE8B-24D5-C6F2-46DDC9F04B4E}"/>
              </a:ext>
            </a:extLst>
          </p:cNvPr>
          <p:cNvSpPr>
            <a:spLocks noGrp="1"/>
          </p:cNvSpPr>
          <p:nvPr>
            <p:ph type="body" sz="quarter" idx="14" hasCustomPrompt="1"/>
          </p:nvPr>
        </p:nvSpPr>
        <p:spPr>
          <a:xfrm>
            <a:off x="4721046" y="1761067"/>
            <a:ext cx="2889140" cy="1439333"/>
          </a:xfrm>
        </p:spPr>
        <p:txBody>
          <a:bodyPr anchor="t">
            <a:normAutofit/>
          </a:bodyPr>
          <a:lstStyle>
            <a:lvl1pPr marL="0" indent="0" algn="l">
              <a:buFontTx/>
              <a:buNone/>
              <a:defRPr sz="2000" b="0">
                <a:solidFill>
                  <a:schemeClr val="tx1"/>
                </a:solidFill>
              </a:defRPr>
            </a:lvl1pPr>
            <a:lvl2pPr marL="228600" indent="0">
              <a:buFontTx/>
              <a:buNone/>
              <a:defRPr sz="2800" b="1"/>
            </a:lvl2pPr>
            <a:lvl3pPr marL="457200" indent="0">
              <a:buFontTx/>
              <a:buNone/>
              <a:defRPr sz="2800" b="1"/>
            </a:lvl3pPr>
            <a:lvl4pPr marL="685800" indent="0">
              <a:buFontTx/>
              <a:buNone/>
              <a:defRPr sz="2800" b="1"/>
            </a:lvl4pPr>
            <a:lvl5pPr marL="914400" indent="0">
              <a:buFontTx/>
              <a:buNone/>
              <a:defRPr sz="2800" b="1"/>
            </a:lvl5pPr>
          </a:lstStyle>
          <a:p>
            <a:pPr lvl="0"/>
            <a:r>
              <a:rPr lang="en-US" dirty="0"/>
              <a:t>Add Text</a:t>
            </a:r>
          </a:p>
        </p:txBody>
      </p:sp>
      <p:sp>
        <p:nvSpPr>
          <p:cNvPr id="9" name="Text Placeholder 10">
            <a:extLst>
              <a:ext uri="{FF2B5EF4-FFF2-40B4-BE49-F238E27FC236}">
                <a16:creationId xmlns:a16="http://schemas.microsoft.com/office/drawing/2014/main" id="{F2261B21-63D5-ADC8-E7E6-CC6E38513F4A}"/>
              </a:ext>
            </a:extLst>
          </p:cNvPr>
          <p:cNvSpPr>
            <a:spLocks noGrp="1"/>
          </p:cNvSpPr>
          <p:nvPr>
            <p:ph type="body" sz="quarter" idx="15" hasCustomPrompt="1"/>
          </p:nvPr>
        </p:nvSpPr>
        <p:spPr>
          <a:xfrm>
            <a:off x="8292946" y="1761067"/>
            <a:ext cx="2889140" cy="1439333"/>
          </a:xfrm>
        </p:spPr>
        <p:txBody>
          <a:bodyPr anchor="t">
            <a:normAutofit/>
          </a:bodyPr>
          <a:lstStyle>
            <a:lvl1pPr marL="0" indent="0" algn="l">
              <a:buFontTx/>
              <a:buNone/>
              <a:defRPr sz="2000" b="0">
                <a:solidFill>
                  <a:schemeClr val="tx1"/>
                </a:solidFill>
              </a:defRPr>
            </a:lvl1pPr>
            <a:lvl2pPr marL="228600" indent="0">
              <a:buFontTx/>
              <a:buNone/>
              <a:defRPr sz="2800" b="1"/>
            </a:lvl2pPr>
            <a:lvl3pPr marL="457200" indent="0">
              <a:buFontTx/>
              <a:buNone/>
              <a:defRPr sz="2800" b="1"/>
            </a:lvl3pPr>
            <a:lvl4pPr marL="685800" indent="0">
              <a:buFontTx/>
              <a:buNone/>
              <a:defRPr sz="2800" b="1"/>
            </a:lvl4pPr>
            <a:lvl5pPr marL="914400" indent="0">
              <a:buFontTx/>
              <a:buNone/>
              <a:defRPr sz="2800" b="1"/>
            </a:lvl5pPr>
          </a:lstStyle>
          <a:p>
            <a:pPr lvl="0"/>
            <a:r>
              <a:rPr lang="en-US" dirty="0"/>
              <a:t>Add Text</a:t>
            </a:r>
          </a:p>
        </p:txBody>
      </p:sp>
      <p:sp>
        <p:nvSpPr>
          <p:cNvPr id="10" name="Text Placeholder 10">
            <a:extLst>
              <a:ext uri="{FF2B5EF4-FFF2-40B4-BE49-F238E27FC236}">
                <a16:creationId xmlns:a16="http://schemas.microsoft.com/office/drawing/2014/main" id="{3E02DB41-8357-A610-1A52-5DDFC89A8DC1}"/>
              </a:ext>
            </a:extLst>
          </p:cNvPr>
          <p:cNvSpPr>
            <a:spLocks noGrp="1"/>
          </p:cNvSpPr>
          <p:nvPr>
            <p:ph type="body" sz="quarter" idx="16" hasCustomPrompt="1"/>
          </p:nvPr>
        </p:nvSpPr>
        <p:spPr>
          <a:xfrm>
            <a:off x="1107127" y="4275667"/>
            <a:ext cx="2889140" cy="1439333"/>
          </a:xfrm>
        </p:spPr>
        <p:txBody>
          <a:bodyPr anchor="t">
            <a:normAutofit/>
          </a:bodyPr>
          <a:lstStyle>
            <a:lvl1pPr marL="0" indent="0" algn="l">
              <a:buFontTx/>
              <a:buNone/>
              <a:defRPr sz="2000" b="0">
                <a:solidFill>
                  <a:schemeClr val="tx1"/>
                </a:solidFill>
              </a:defRPr>
            </a:lvl1pPr>
            <a:lvl2pPr marL="228600" indent="0">
              <a:buFontTx/>
              <a:buNone/>
              <a:defRPr sz="2800" b="1"/>
            </a:lvl2pPr>
            <a:lvl3pPr marL="457200" indent="0">
              <a:buFontTx/>
              <a:buNone/>
              <a:defRPr sz="2800" b="1"/>
            </a:lvl3pPr>
            <a:lvl4pPr marL="685800" indent="0">
              <a:buFontTx/>
              <a:buNone/>
              <a:defRPr sz="2800" b="1"/>
            </a:lvl4pPr>
            <a:lvl5pPr marL="914400" indent="0">
              <a:buFontTx/>
              <a:buNone/>
              <a:defRPr sz="2800" b="1"/>
            </a:lvl5pPr>
          </a:lstStyle>
          <a:p>
            <a:pPr lvl="0"/>
            <a:r>
              <a:rPr lang="en-US" dirty="0"/>
              <a:t>Add Text</a:t>
            </a:r>
          </a:p>
        </p:txBody>
      </p:sp>
      <p:sp>
        <p:nvSpPr>
          <p:cNvPr id="11" name="Text Placeholder 10">
            <a:extLst>
              <a:ext uri="{FF2B5EF4-FFF2-40B4-BE49-F238E27FC236}">
                <a16:creationId xmlns:a16="http://schemas.microsoft.com/office/drawing/2014/main" id="{C2DEEACA-A903-63D5-B730-28B8A9313E09}"/>
              </a:ext>
            </a:extLst>
          </p:cNvPr>
          <p:cNvSpPr>
            <a:spLocks noGrp="1"/>
          </p:cNvSpPr>
          <p:nvPr>
            <p:ph type="body" sz="quarter" idx="17" hasCustomPrompt="1"/>
          </p:nvPr>
        </p:nvSpPr>
        <p:spPr>
          <a:xfrm>
            <a:off x="4769653" y="4275667"/>
            <a:ext cx="2889140" cy="1439333"/>
          </a:xfrm>
        </p:spPr>
        <p:txBody>
          <a:bodyPr anchor="t">
            <a:normAutofit/>
          </a:bodyPr>
          <a:lstStyle>
            <a:lvl1pPr marL="0" indent="0" algn="l">
              <a:buFontTx/>
              <a:buNone/>
              <a:defRPr sz="2000" b="0">
                <a:solidFill>
                  <a:schemeClr val="tx1"/>
                </a:solidFill>
              </a:defRPr>
            </a:lvl1pPr>
            <a:lvl2pPr marL="228600" indent="0">
              <a:buFontTx/>
              <a:buNone/>
              <a:defRPr sz="2800" b="1"/>
            </a:lvl2pPr>
            <a:lvl3pPr marL="457200" indent="0">
              <a:buFontTx/>
              <a:buNone/>
              <a:defRPr sz="2800" b="1"/>
            </a:lvl3pPr>
            <a:lvl4pPr marL="685800" indent="0">
              <a:buFontTx/>
              <a:buNone/>
              <a:defRPr sz="2800" b="1"/>
            </a:lvl4pPr>
            <a:lvl5pPr marL="914400" indent="0">
              <a:buFontTx/>
              <a:buNone/>
              <a:defRPr sz="2800" b="1"/>
            </a:lvl5pPr>
          </a:lstStyle>
          <a:p>
            <a:pPr lvl="0"/>
            <a:r>
              <a:rPr lang="en-US" dirty="0"/>
              <a:t>Add Text</a:t>
            </a:r>
          </a:p>
        </p:txBody>
      </p:sp>
      <p:sp>
        <p:nvSpPr>
          <p:cNvPr id="12" name="Text Placeholder 10">
            <a:extLst>
              <a:ext uri="{FF2B5EF4-FFF2-40B4-BE49-F238E27FC236}">
                <a16:creationId xmlns:a16="http://schemas.microsoft.com/office/drawing/2014/main" id="{6568B398-924C-C541-441E-431785C717E1}"/>
              </a:ext>
            </a:extLst>
          </p:cNvPr>
          <p:cNvSpPr>
            <a:spLocks noGrp="1"/>
          </p:cNvSpPr>
          <p:nvPr>
            <p:ph type="body" sz="quarter" idx="18" hasCustomPrompt="1"/>
          </p:nvPr>
        </p:nvSpPr>
        <p:spPr>
          <a:xfrm>
            <a:off x="8292946" y="4275666"/>
            <a:ext cx="2889140" cy="1439333"/>
          </a:xfrm>
        </p:spPr>
        <p:txBody>
          <a:bodyPr anchor="t">
            <a:normAutofit/>
          </a:bodyPr>
          <a:lstStyle>
            <a:lvl1pPr marL="0" indent="0" algn="l">
              <a:buFontTx/>
              <a:buNone/>
              <a:defRPr sz="2000" b="0">
                <a:solidFill>
                  <a:schemeClr val="tx1"/>
                </a:solidFill>
              </a:defRPr>
            </a:lvl1pPr>
            <a:lvl2pPr marL="228600" indent="0">
              <a:buFontTx/>
              <a:buNone/>
              <a:defRPr sz="2800" b="1"/>
            </a:lvl2pPr>
            <a:lvl3pPr marL="457200" indent="0">
              <a:buFontTx/>
              <a:buNone/>
              <a:defRPr sz="2800" b="1"/>
            </a:lvl3pPr>
            <a:lvl4pPr marL="685800" indent="0">
              <a:buFontTx/>
              <a:buNone/>
              <a:defRPr sz="2800" b="1"/>
            </a:lvl4pPr>
            <a:lvl5pPr marL="914400" indent="0">
              <a:buFontTx/>
              <a:buNone/>
              <a:defRPr sz="2800" b="1"/>
            </a:lvl5pPr>
          </a:lstStyle>
          <a:p>
            <a:pPr lvl="0"/>
            <a:r>
              <a:rPr lang="en-US" dirty="0"/>
              <a:t>Add Text</a:t>
            </a:r>
          </a:p>
        </p:txBody>
      </p:sp>
      <p:sp>
        <p:nvSpPr>
          <p:cNvPr id="13" name="Title 1">
            <a:extLst>
              <a:ext uri="{FF2B5EF4-FFF2-40B4-BE49-F238E27FC236}">
                <a16:creationId xmlns:a16="http://schemas.microsoft.com/office/drawing/2014/main" id="{BFB0B428-6D4D-BA93-1AAB-EA2D1EB15DCF}"/>
              </a:ext>
            </a:extLst>
          </p:cNvPr>
          <p:cNvSpPr txBox="1">
            <a:spLocks/>
          </p:cNvSpPr>
          <p:nvPr userDrawn="1"/>
        </p:nvSpPr>
        <p:spPr>
          <a:xfrm>
            <a:off x="1107127" y="447040"/>
            <a:ext cx="9195157" cy="695420"/>
          </a:xfrm>
          <a:prstGeom prst="rect">
            <a:avLst/>
          </a:prstGeom>
        </p:spPr>
        <p:txBody>
          <a:bodyPr vert="horz" lIns="91440" tIns="45720" rIns="91440" bIns="45720" rtlCol="0" anchor="t">
            <a:noAutofit/>
          </a:bodyPr>
          <a:lstStyle>
            <a:lvl1pPr algn="l" defTabSz="457200" rtl="0" eaLnBrk="1" latinLnBrk="0" hangingPunct="1">
              <a:lnSpc>
                <a:spcPct val="75000"/>
              </a:lnSpc>
              <a:spcBef>
                <a:spcPct val="0"/>
              </a:spcBef>
              <a:buNone/>
              <a:defRPr sz="3600" b="1" i="0" kern="1200">
                <a:solidFill>
                  <a:schemeClr val="tx1"/>
                </a:solidFill>
                <a:latin typeface="Aptos" panose="020B0004020202020204" pitchFamily="34" charset="0"/>
                <a:ea typeface="Source Sans Pro" panose="020B0503030403020204" pitchFamily="34" charset="0"/>
                <a:cs typeface="+mj-cs"/>
              </a:defRPr>
            </a:lvl1pPr>
          </a:lstStyle>
          <a:p>
            <a:pPr>
              <a:tabLst/>
            </a:pPr>
            <a:r>
              <a:rPr lang="en-US" spc="0" dirty="0"/>
              <a:t>Discussion </a:t>
            </a:r>
          </a:p>
        </p:txBody>
      </p:sp>
    </p:spTree>
    <p:extLst>
      <p:ext uri="{BB962C8B-B14F-4D97-AF65-F5344CB8AC3E}">
        <p14:creationId xmlns:p14="http://schemas.microsoft.com/office/powerpoint/2010/main" val="232418325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Thank You">
    <p:spTree>
      <p:nvGrpSpPr>
        <p:cNvPr id="1" name=""/>
        <p:cNvGrpSpPr/>
        <p:nvPr/>
      </p:nvGrpSpPr>
      <p:grpSpPr>
        <a:xfrm>
          <a:off x="0" y="0"/>
          <a:ext cx="0" cy="0"/>
          <a:chOff x="0" y="0"/>
          <a:chExt cx="0" cy="0"/>
        </a:xfrm>
      </p:grpSpPr>
      <p:pic>
        <p:nvPicPr>
          <p:cNvPr id="12" name="Picture 11" descr="A blurry image of a person's hand&#10;&#10;AI-generated content may be incorrect.">
            <a:extLst>
              <a:ext uri="{FF2B5EF4-FFF2-40B4-BE49-F238E27FC236}">
                <a16:creationId xmlns:a16="http://schemas.microsoft.com/office/drawing/2014/main" id="{0E37AE8E-3488-2B15-9ADA-5EADF8E2722D}"/>
              </a:ext>
            </a:extLst>
          </p:cNvPr>
          <p:cNvPicPr>
            <a:picLocks noGrp="1" noRot="1" noChangeAspect="1" noMove="1" noResize="1" noEditPoints="1" noAdjustHandles="1" noChangeArrowheads="1" noChangeShapeType="1" noCrop="1"/>
          </p:cNvPicPr>
          <p:nvPr userDrawn="1"/>
        </p:nvPicPr>
        <p:blipFill>
          <a:blip r:embed="rId2">
            <a:extLst>
              <a:ext uri="{28A0092B-C50C-407E-A947-70E740481C1C}">
                <a14:useLocalDpi xmlns:a14="http://schemas.microsoft.com/office/drawing/2010/main"/>
              </a:ext>
            </a:extLst>
          </a:blip>
          <a:stretch>
            <a:fillRect/>
          </a:stretch>
        </p:blipFill>
        <p:spPr>
          <a:xfrm>
            <a:off x="3810" y="0"/>
            <a:ext cx="12188190" cy="6860144"/>
          </a:xfrm>
          <a:prstGeom prst="rect">
            <a:avLst/>
          </a:prstGeom>
        </p:spPr>
      </p:pic>
      <p:pic>
        <p:nvPicPr>
          <p:cNvPr id="14" name="Picture 13">
            <a:extLst>
              <a:ext uri="{FF2B5EF4-FFF2-40B4-BE49-F238E27FC236}">
                <a16:creationId xmlns:a16="http://schemas.microsoft.com/office/drawing/2014/main" id="{7F2C0701-D828-3B7A-FF70-64A73322C8D9}"/>
              </a:ext>
            </a:extLst>
          </p:cNvPr>
          <p:cNvPicPr>
            <a:picLocks noChangeAspect="1"/>
          </p:cNvPicPr>
          <p:nvPr userDrawn="1"/>
        </p:nvPicPr>
        <p:blipFill>
          <a:blip r:embed="rId3">
            <a:alphaModFix amt="10000"/>
          </a:blip>
          <a:stretch>
            <a:fillRect/>
          </a:stretch>
        </p:blipFill>
        <p:spPr>
          <a:xfrm>
            <a:off x="6621357" y="0"/>
            <a:ext cx="5566833" cy="6858000"/>
          </a:xfrm>
          <a:prstGeom prst="rect">
            <a:avLst/>
          </a:prstGeom>
        </p:spPr>
      </p:pic>
      <p:sp>
        <p:nvSpPr>
          <p:cNvPr id="17" name="Text Placeholder 16">
            <a:extLst>
              <a:ext uri="{FF2B5EF4-FFF2-40B4-BE49-F238E27FC236}">
                <a16:creationId xmlns:a16="http://schemas.microsoft.com/office/drawing/2014/main" id="{22BDA075-0A67-B0EB-DB95-6E820F6244A8}"/>
              </a:ext>
            </a:extLst>
          </p:cNvPr>
          <p:cNvSpPr>
            <a:spLocks noGrp="1"/>
          </p:cNvSpPr>
          <p:nvPr>
            <p:ph type="body" sz="quarter" idx="10" hasCustomPrompt="1"/>
          </p:nvPr>
        </p:nvSpPr>
        <p:spPr>
          <a:xfrm>
            <a:off x="652022" y="3304109"/>
            <a:ext cx="10887955" cy="1600201"/>
          </a:xfrm>
        </p:spPr>
        <p:txBody>
          <a:bodyPr>
            <a:normAutofit/>
          </a:bodyPr>
          <a:lstStyle>
            <a:lvl1pPr marL="0" indent="0">
              <a:buFontTx/>
              <a:buNone/>
              <a:defRPr sz="2400" b="0" i="0" spc="0">
                <a:solidFill>
                  <a:schemeClr val="bg1"/>
                </a:solidFill>
                <a:latin typeface="Aptos" panose="020B0004020202020204" pitchFamily="34" charset="0"/>
                <a:ea typeface="Source Sans Pro" panose="020B0503030403020204" pitchFamily="34" charset="0"/>
              </a:defRPr>
            </a:lvl1pPr>
          </a:lstStyle>
          <a:p>
            <a:pPr lvl="0"/>
            <a:r>
              <a:rPr lang="en-US" dirty="0"/>
              <a:t>CLICK TO ADD ANY OTHER CONTACT INFORMATION FOR ORGANIZATION</a:t>
            </a:r>
          </a:p>
        </p:txBody>
      </p:sp>
      <p:pic>
        <p:nvPicPr>
          <p:cNvPr id="4" name="Picture 3">
            <a:extLst>
              <a:ext uri="{FF2B5EF4-FFF2-40B4-BE49-F238E27FC236}">
                <a16:creationId xmlns:a16="http://schemas.microsoft.com/office/drawing/2014/main" id="{00D78122-6622-306A-1EE1-9721EA2A50C9}"/>
              </a:ext>
            </a:extLst>
          </p:cNvPr>
          <p:cNvPicPr>
            <a:picLocks noChangeAspect="1"/>
          </p:cNvPicPr>
          <p:nvPr userDrawn="1"/>
        </p:nvPicPr>
        <p:blipFill>
          <a:blip r:embed="rId4"/>
          <a:stretch>
            <a:fillRect/>
          </a:stretch>
        </p:blipFill>
        <p:spPr>
          <a:xfrm>
            <a:off x="788228" y="5063354"/>
            <a:ext cx="2722086" cy="1091646"/>
          </a:xfrm>
          <a:prstGeom prst="rect">
            <a:avLst/>
          </a:prstGeom>
        </p:spPr>
      </p:pic>
      <p:sp>
        <p:nvSpPr>
          <p:cNvPr id="5" name="Title 1">
            <a:extLst>
              <a:ext uri="{FF2B5EF4-FFF2-40B4-BE49-F238E27FC236}">
                <a16:creationId xmlns:a16="http://schemas.microsoft.com/office/drawing/2014/main" id="{CDBC11CB-924E-6C2A-C8D0-FFE3BD1151B6}"/>
              </a:ext>
            </a:extLst>
          </p:cNvPr>
          <p:cNvSpPr txBox="1">
            <a:spLocks/>
          </p:cNvSpPr>
          <p:nvPr userDrawn="1"/>
        </p:nvSpPr>
        <p:spPr>
          <a:xfrm>
            <a:off x="610993" y="724345"/>
            <a:ext cx="10887955" cy="2577620"/>
          </a:xfrm>
          <a:prstGeom prst="rect">
            <a:avLst/>
          </a:prstGeom>
        </p:spPr>
        <p:txBody>
          <a:bodyPr vert="horz" lIns="91440" tIns="45720" rIns="91440" bIns="45720" rtlCol="0" anchor="b">
            <a:normAutofit/>
          </a:bodyPr>
          <a:lstStyle>
            <a:lvl1pPr algn="l" defTabSz="457200" rtl="0" eaLnBrk="1" latinLnBrk="0" hangingPunct="1">
              <a:lnSpc>
                <a:spcPct val="75000"/>
              </a:lnSpc>
              <a:spcBef>
                <a:spcPct val="0"/>
              </a:spcBef>
              <a:buNone/>
              <a:defRPr sz="5400" b="1" i="0" kern="1200">
                <a:solidFill>
                  <a:schemeClr val="bg1"/>
                </a:solidFill>
                <a:latin typeface="Aptos" panose="020B0004020202020204" pitchFamily="34" charset="0"/>
                <a:ea typeface="Source Sans Pro" panose="020B0503030403020204" pitchFamily="34" charset="0"/>
                <a:cs typeface="+mj-cs"/>
              </a:defRPr>
            </a:lvl1pPr>
          </a:lstStyle>
          <a:p>
            <a:pPr>
              <a:tabLst/>
            </a:pPr>
            <a:r>
              <a:rPr lang="en-US" spc="0" dirty="0"/>
              <a:t>Thank You!</a:t>
            </a:r>
          </a:p>
        </p:txBody>
      </p:sp>
      <p:sp>
        <p:nvSpPr>
          <p:cNvPr id="8" name="TextBox 7">
            <a:extLst>
              <a:ext uri="{FF2B5EF4-FFF2-40B4-BE49-F238E27FC236}">
                <a16:creationId xmlns:a16="http://schemas.microsoft.com/office/drawing/2014/main" id="{48478C7F-4C77-9A0A-FFC0-9EF364A25321}"/>
              </a:ext>
            </a:extLst>
          </p:cNvPr>
          <p:cNvSpPr txBox="1"/>
          <p:nvPr userDrawn="1"/>
        </p:nvSpPr>
        <p:spPr>
          <a:xfrm>
            <a:off x="8861058" y="5644861"/>
            <a:ext cx="2678919" cy="510139"/>
          </a:xfrm>
          <a:prstGeom prst="rect">
            <a:avLst/>
          </a:prstGeom>
        </p:spPr>
        <p:txBody>
          <a:bodyPr vert="horz" wrap="square" lIns="91440" tIns="45720" rIns="91440" bIns="45720" rtlCol="0" anchor="b" anchorCtr="0">
            <a:normAutofit/>
          </a:bodyPr>
          <a:lstStyle/>
          <a:p>
            <a:pPr algn="r" fontAlgn="ctr">
              <a:tabLst/>
            </a:pPr>
            <a:r>
              <a:rPr lang="en-US" spc="0" dirty="0">
                <a:solidFill>
                  <a:schemeClr val="bg1"/>
                </a:solidFill>
              </a:rPr>
              <a:t>Slide Deck published: April 2026</a:t>
            </a:r>
          </a:p>
        </p:txBody>
      </p:sp>
    </p:spTree>
    <p:extLst>
      <p:ext uri="{BB962C8B-B14F-4D97-AF65-F5344CB8AC3E}">
        <p14:creationId xmlns:p14="http://schemas.microsoft.com/office/powerpoint/2010/main" val="28795366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Closing - Logo">
    <p:spTree>
      <p:nvGrpSpPr>
        <p:cNvPr id="1" name=""/>
        <p:cNvGrpSpPr/>
        <p:nvPr/>
      </p:nvGrpSpPr>
      <p:grpSpPr>
        <a:xfrm>
          <a:off x="0" y="0"/>
          <a:ext cx="0" cy="0"/>
          <a:chOff x="0" y="0"/>
          <a:chExt cx="0" cy="0"/>
        </a:xfrm>
      </p:grpSpPr>
      <p:pic>
        <p:nvPicPr>
          <p:cNvPr id="12" name="Picture 11" descr="A blurry image of a person's hand&#10;&#10;AI-generated content may be incorrect.">
            <a:extLst>
              <a:ext uri="{FF2B5EF4-FFF2-40B4-BE49-F238E27FC236}">
                <a16:creationId xmlns:a16="http://schemas.microsoft.com/office/drawing/2014/main" id="{0E37AE8E-3488-2B15-9ADA-5EADF8E2722D}"/>
              </a:ext>
            </a:extLst>
          </p:cNvPr>
          <p:cNvPicPr>
            <a:picLocks noGrp="1" noRot="1" noChangeAspect="1" noMove="1" noResize="1" noEditPoints="1" noAdjustHandles="1" noChangeArrowheads="1" noChangeShapeType="1" noCrop="1"/>
          </p:cNvPicPr>
          <p:nvPr userDrawn="1"/>
        </p:nvPicPr>
        <p:blipFill>
          <a:blip r:embed="rId2">
            <a:extLst>
              <a:ext uri="{28A0092B-C50C-407E-A947-70E740481C1C}">
                <a14:useLocalDpi xmlns:a14="http://schemas.microsoft.com/office/drawing/2010/main"/>
              </a:ext>
            </a:extLst>
          </a:blip>
          <a:stretch>
            <a:fillRect/>
          </a:stretch>
        </p:blipFill>
        <p:spPr>
          <a:xfrm>
            <a:off x="3810" y="0"/>
            <a:ext cx="12188190" cy="6860144"/>
          </a:xfrm>
          <a:prstGeom prst="rect">
            <a:avLst/>
          </a:prstGeom>
        </p:spPr>
      </p:pic>
      <p:pic>
        <p:nvPicPr>
          <p:cNvPr id="14" name="Picture 13">
            <a:extLst>
              <a:ext uri="{FF2B5EF4-FFF2-40B4-BE49-F238E27FC236}">
                <a16:creationId xmlns:a16="http://schemas.microsoft.com/office/drawing/2014/main" id="{7F2C0701-D828-3B7A-FF70-64A73322C8D9}"/>
              </a:ext>
            </a:extLst>
          </p:cNvPr>
          <p:cNvPicPr>
            <a:picLocks noChangeAspect="1"/>
          </p:cNvPicPr>
          <p:nvPr userDrawn="1"/>
        </p:nvPicPr>
        <p:blipFill>
          <a:blip r:embed="rId3">
            <a:alphaModFix amt="10000"/>
          </a:blip>
          <a:stretch>
            <a:fillRect/>
          </a:stretch>
        </p:blipFill>
        <p:spPr>
          <a:xfrm>
            <a:off x="6621357" y="0"/>
            <a:ext cx="5566833" cy="6858000"/>
          </a:xfrm>
          <a:prstGeom prst="rect">
            <a:avLst/>
          </a:prstGeom>
        </p:spPr>
      </p:pic>
      <p:pic>
        <p:nvPicPr>
          <p:cNvPr id="6" name="Picture 5">
            <a:extLst>
              <a:ext uri="{FF2B5EF4-FFF2-40B4-BE49-F238E27FC236}">
                <a16:creationId xmlns:a16="http://schemas.microsoft.com/office/drawing/2014/main" id="{008BF549-229D-8DE8-94E0-6A9DF2B76E78}"/>
              </a:ext>
            </a:extLst>
          </p:cNvPr>
          <p:cNvPicPr>
            <a:picLocks noChangeAspect="1"/>
          </p:cNvPicPr>
          <p:nvPr userDrawn="1"/>
        </p:nvPicPr>
        <p:blipFill>
          <a:blip r:embed="rId4"/>
          <a:stretch>
            <a:fillRect/>
          </a:stretch>
        </p:blipFill>
        <p:spPr>
          <a:xfrm>
            <a:off x="3979299" y="2577988"/>
            <a:ext cx="4233401" cy="1697733"/>
          </a:xfrm>
          <a:prstGeom prst="rect">
            <a:avLst/>
          </a:prstGeom>
        </p:spPr>
      </p:pic>
    </p:spTree>
    <p:extLst>
      <p:ext uri="{BB962C8B-B14F-4D97-AF65-F5344CB8AC3E}">
        <p14:creationId xmlns:p14="http://schemas.microsoft.com/office/powerpoint/2010/main" val="35606820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meline">
    <p:spTree>
      <p:nvGrpSpPr>
        <p:cNvPr id="1" name=""/>
        <p:cNvGrpSpPr/>
        <p:nvPr/>
      </p:nvGrpSpPr>
      <p:grpSpPr>
        <a:xfrm>
          <a:off x="0" y="0"/>
          <a:ext cx="0" cy="0"/>
          <a:chOff x="0" y="0"/>
          <a:chExt cx="0" cy="0"/>
        </a:xfrm>
      </p:grpSpPr>
      <p:pic>
        <p:nvPicPr>
          <p:cNvPr id="11" name="Picture 10" descr="A blue and white background&#10;&#10;AI-generated content may be incorrect.">
            <a:extLst>
              <a:ext uri="{FF2B5EF4-FFF2-40B4-BE49-F238E27FC236}">
                <a16:creationId xmlns:a16="http://schemas.microsoft.com/office/drawing/2014/main" id="{8CDEF38C-96F3-27F4-6ABA-21637E14F8EF}"/>
              </a:ext>
            </a:extLst>
          </p:cNvPr>
          <p:cNvPicPr>
            <a:picLocks noGrp="1" noRot="1" noChangeAspect="1" noMove="1" noResize="1" noEditPoints="1" noAdjustHandles="1" noChangeArrowheads="1" noChangeShapeType="1" noCrop="1"/>
          </p:cNvPicPr>
          <p:nvPr userDrawn="1"/>
        </p:nvPicPr>
        <p:blipFill>
          <a:blip r:embed="rId2">
            <a:extLst>
              <a:ext uri="{28A0092B-C50C-407E-A947-70E740481C1C}">
                <a14:useLocalDpi xmlns:a14="http://schemas.microsoft.com/office/drawing/2010/main"/>
              </a:ext>
            </a:extLst>
          </a:blip>
          <a:stretch>
            <a:fillRect/>
          </a:stretch>
        </p:blipFill>
        <p:spPr>
          <a:xfrm>
            <a:off x="0" y="0"/>
            <a:ext cx="2370667" cy="6858000"/>
          </a:xfrm>
          <a:prstGeom prst="rect">
            <a:avLst/>
          </a:prstGeom>
        </p:spPr>
      </p:pic>
      <p:sp>
        <p:nvSpPr>
          <p:cNvPr id="6" name="Slide Number Placeholder 5">
            <a:extLst>
              <a:ext uri="{FF2B5EF4-FFF2-40B4-BE49-F238E27FC236}">
                <a16:creationId xmlns:a16="http://schemas.microsoft.com/office/drawing/2014/main" id="{F1DD38C2-6F97-817C-147B-75ED30F2EDDD}"/>
              </a:ext>
            </a:extLst>
          </p:cNvPr>
          <p:cNvSpPr>
            <a:spLocks noGrp="1"/>
          </p:cNvSpPr>
          <p:nvPr>
            <p:ph type="sldNum" sz="quarter" idx="12"/>
          </p:nvPr>
        </p:nvSpPr>
        <p:spPr/>
        <p:txBody>
          <a:bodyPr/>
          <a:lstStyle/>
          <a:p>
            <a:fld id="{F4F75DA5-EF2D-AE43-BB53-B67E847C9972}" type="slidenum">
              <a:rPr lang="en-US" smtClean="0"/>
              <a:t>‹#›</a:t>
            </a:fld>
            <a:endParaRPr lang="en-US" dirty="0"/>
          </a:p>
        </p:txBody>
      </p:sp>
      <p:sp>
        <p:nvSpPr>
          <p:cNvPr id="4" name="TextBox 3">
            <a:extLst>
              <a:ext uri="{FF2B5EF4-FFF2-40B4-BE49-F238E27FC236}">
                <a16:creationId xmlns:a16="http://schemas.microsoft.com/office/drawing/2014/main" id="{3CDBCD91-DF57-AFBB-8BAB-3E54583AE41A}"/>
              </a:ext>
            </a:extLst>
          </p:cNvPr>
          <p:cNvSpPr txBox="1"/>
          <p:nvPr userDrawn="1"/>
        </p:nvSpPr>
        <p:spPr>
          <a:xfrm>
            <a:off x="2155417" y="7337880"/>
            <a:ext cx="0" cy="0"/>
          </a:xfrm>
          <a:prstGeom prst="rect">
            <a:avLst/>
          </a:prstGeom>
        </p:spPr>
        <p:txBody>
          <a:bodyPr vert="horz" wrap="none" lIns="45720" tIns="22860" rIns="45720" bIns="22860" rtlCol="0" anchor="ctr" anchorCtr="0">
            <a:normAutofit fontScale="25000" lnSpcReduction="20000"/>
          </a:bodyPr>
          <a:lstStyle/>
          <a:p>
            <a:pPr algn="l" fontAlgn="ctr">
              <a:tabLst/>
            </a:pPr>
            <a:endParaRPr lang="en-US" sz="650" spc="0" dirty="0">
              <a:solidFill>
                <a:schemeClr val="tx1"/>
              </a:solidFill>
            </a:endParaRPr>
          </a:p>
        </p:txBody>
      </p:sp>
      <p:sp>
        <p:nvSpPr>
          <p:cNvPr id="10" name="TextBox 9">
            <a:extLst>
              <a:ext uri="{FF2B5EF4-FFF2-40B4-BE49-F238E27FC236}">
                <a16:creationId xmlns:a16="http://schemas.microsoft.com/office/drawing/2014/main" id="{6AEC7DCA-8AA2-919A-0662-7C8727471CBA}"/>
              </a:ext>
            </a:extLst>
          </p:cNvPr>
          <p:cNvSpPr txBox="1"/>
          <p:nvPr userDrawn="1"/>
        </p:nvSpPr>
        <p:spPr>
          <a:xfrm>
            <a:off x="5366703" y="2200812"/>
            <a:ext cx="0" cy="0"/>
          </a:xfrm>
          <a:prstGeom prst="rect">
            <a:avLst/>
          </a:prstGeom>
        </p:spPr>
        <p:txBody>
          <a:bodyPr vert="horz" wrap="none" lIns="91440" tIns="45720" rIns="91440" bIns="45720" rtlCol="0" anchor="ctr" anchorCtr="0">
            <a:normAutofit fontScale="25000" lnSpcReduction="20000"/>
          </a:bodyPr>
          <a:lstStyle/>
          <a:p>
            <a:pPr algn="l" fontAlgn="ctr">
              <a:tabLst/>
            </a:pPr>
            <a:endParaRPr lang="en-US" spc="0" dirty="0">
              <a:solidFill>
                <a:schemeClr val="tx1"/>
              </a:solidFill>
            </a:endParaRPr>
          </a:p>
        </p:txBody>
      </p:sp>
      <p:pic>
        <p:nvPicPr>
          <p:cNvPr id="12" name="Picture 11">
            <a:extLst>
              <a:ext uri="{FF2B5EF4-FFF2-40B4-BE49-F238E27FC236}">
                <a16:creationId xmlns:a16="http://schemas.microsoft.com/office/drawing/2014/main" id="{D49DF2B8-AA15-7D50-D6E9-68476B57CB09}"/>
              </a:ext>
            </a:extLst>
          </p:cNvPr>
          <p:cNvPicPr>
            <a:picLocks noGrp="1" noRot="1" noChangeAspect="1" noMove="1" noResize="1" noEditPoints="1" noAdjustHandles="1" noChangeArrowheads="1" noChangeShapeType="1" noCrop="1"/>
          </p:cNvPicPr>
          <p:nvPr userDrawn="1"/>
        </p:nvPicPr>
        <p:blipFill>
          <a:blip r:embed="rId3"/>
          <a:stretch>
            <a:fillRect/>
          </a:stretch>
        </p:blipFill>
        <p:spPr>
          <a:xfrm>
            <a:off x="345075" y="281688"/>
            <a:ext cx="369362" cy="868240"/>
          </a:xfrm>
          <a:prstGeom prst="rect">
            <a:avLst/>
          </a:prstGeom>
        </p:spPr>
      </p:pic>
      <p:grpSp>
        <p:nvGrpSpPr>
          <p:cNvPr id="3" name="Group 2">
            <a:extLst>
              <a:ext uri="{FF2B5EF4-FFF2-40B4-BE49-F238E27FC236}">
                <a16:creationId xmlns:a16="http://schemas.microsoft.com/office/drawing/2014/main" id="{A32CF5AE-B174-3274-17CA-2F83CCAFB44B}"/>
              </a:ext>
            </a:extLst>
          </p:cNvPr>
          <p:cNvGrpSpPr/>
          <p:nvPr userDrawn="1"/>
        </p:nvGrpSpPr>
        <p:grpSpPr>
          <a:xfrm>
            <a:off x="2749989" y="1585587"/>
            <a:ext cx="2278975" cy="2238663"/>
            <a:chOff x="0" y="655818"/>
            <a:chExt cx="2278975" cy="2238663"/>
          </a:xfrm>
        </p:grpSpPr>
        <p:sp>
          <p:nvSpPr>
            <p:cNvPr id="29" name="Oval 28">
              <a:extLst>
                <a:ext uri="{FF2B5EF4-FFF2-40B4-BE49-F238E27FC236}">
                  <a16:creationId xmlns:a16="http://schemas.microsoft.com/office/drawing/2014/main" id="{09F0503B-6F0B-C1E0-98BC-4175BC7D7134}"/>
                </a:ext>
              </a:extLst>
            </p:cNvPr>
            <p:cNvSpPr/>
            <p:nvPr userDrawn="1"/>
          </p:nvSpPr>
          <p:spPr>
            <a:xfrm>
              <a:off x="0" y="655818"/>
              <a:ext cx="2238625" cy="2238663"/>
            </a:xfrm>
            <a:prstGeom prst="flowChartConnector">
              <a:avLst/>
            </a:prstGeom>
          </p:spPr>
          <p:style>
            <a:lnRef idx="3">
              <a:schemeClr val="lt1">
                <a:hueOff val="0"/>
                <a:satOff val="0"/>
                <a:lumOff val="0"/>
                <a:alphaOff val="0"/>
              </a:schemeClr>
            </a:lnRef>
            <a:fillRef idx="1">
              <a:schemeClr val="accent2">
                <a:alpha val="50000"/>
                <a:hueOff val="0"/>
                <a:satOff val="0"/>
                <a:lumOff val="0"/>
                <a:alphaOff val="0"/>
              </a:schemeClr>
            </a:fillRef>
            <a:effectRef idx="0">
              <a:schemeClr val="accent2">
                <a:alpha val="50000"/>
                <a:hueOff val="0"/>
                <a:satOff val="0"/>
                <a:lumOff val="0"/>
                <a:alphaOff val="0"/>
              </a:schemeClr>
            </a:effectRef>
            <a:fontRef idx="minor">
              <a:schemeClr val="tx1"/>
            </a:fontRef>
          </p:style>
          <p:txBody>
            <a:bodyPr/>
            <a:lstStyle/>
            <a:p>
              <a:endParaRPr lang="en-US"/>
            </a:p>
          </p:txBody>
        </p:sp>
        <p:sp>
          <p:nvSpPr>
            <p:cNvPr id="30" name="Oval 4">
              <a:extLst>
                <a:ext uri="{FF2B5EF4-FFF2-40B4-BE49-F238E27FC236}">
                  <a16:creationId xmlns:a16="http://schemas.microsoft.com/office/drawing/2014/main" id="{2803C57C-60B4-B702-CD95-DFB0A57AF3CC}"/>
                </a:ext>
              </a:extLst>
            </p:cNvPr>
            <p:cNvSpPr txBox="1"/>
            <p:nvPr userDrawn="1"/>
          </p:nvSpPr>
          <p:spPr>
            <a:xfrm>
              <a:off x="40351" y="1092633"/>
              <a:ext cx="2238624" cy="1357333"/>
            </a:xfrm>
            <a:prstGeom prst="flowChartConnector">
              <a:avLst/>
            </a:prstGeom>
          </p:spPr>
          <p:style>
            <a:lnRef idx="0">
              <a:scrgbClr r="0" g="0" b="0"/>
            </a:lnRef>
            <a:fillRef idx="0">
              <a:scrgbClr r="0" g="0" b="0"/>
            </a:fillRef>
            <a:effectRef idx="0">
              <a:scrgbClr r="0" g="0" b="0"/>
            </a:effectRef>
            <a:fontRef idx="minor">
              <a:schemeClr val="tx1"/>
            </a:fontRef>
          </p:style>
          <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b="1" kern="1200" dirty="0">
                  <a:solidFill>
                    <a:schemeClr val="bg1"/>
                  </a:solidFill>
                  <a:latin typeface="Aptos" panose="020B0004020202020204" pitchFamily="34" charset="0"/>
                  <a:ea typeface="+mn-ea"/>
                  <a:cs typeface="+mn-cs"/>
                </a:rPr>
                <a:t>Is creating a positive practice environment aligned with our organization’s mission and vision?</a:t>
              </a:r>
            </a:p>
          </p:txBody>
        </p:sp>
      </p:grpSp>
      <p:grpSp>
        <p:nvGrpSpPr>
          <p:cNvPr id="7" name="Group 6">
            <a:extLst>
              <a:ext uri="{FF2B5EF4-FFF2-40B4-BE49-F238E27FC236}">
                <a16:creationId xmlns:a16="http://schemas.microsoft.com/office/drawing/2014/main" id="{CF5A1902-F8CD-E81C-E35A-5DDFA3E65E9F}"/>
              </a:ext>
            </a:extLst>
          </p:cNvPr>
          <p:cNvGrpSpPr/>
          <p:nvPr userDrawn="1"/>
        </p:nvGrpSpPr>
        <p:grpSpPr>
          <a:xfrm>
            <a:off x="3896201" y="3232818"/>
            <a:ext cx="2238625" cy="2238663"/>
            <a:chOff x="1146212" y="2303049"/>
            <a:chExt cx="2238625" cy="2238663"/>
          </a:xfrm>
        </p:grpSpPr>
        <p:sp>
          <p:nvSpPr>
            <p:cNvPr id="27" name="Oval 26">
              <a:extLst>
                <a:ext uri="{FF2B5EF4-FFF2-40B4-BE49-F238E27FC236}">
                  <a16:creationId xmlns:a16="http://schemas.microsoft.com/office/drawing/2014/main" id="{45C9389E-C354-4656-7E33-9B76F058EA1C}"/>
                </a:ext>
              </a:extLst>
            </p:cNvPr>
            <p:cNvSpPr/>
            <p:nvPr userDrawn="1"/>
          </p:nvSpPr>
          <p:spPr>
            <a:xfrm>
              <a:off x="1146212" y="2303049"/>
              <a:ext cx="2238625" cy="2238663"/>
            </a:xfrm>
            <a:prstGeom prst="flowChartConnector">
              <a:avLst/>
            </a:prstGeom>
          </p:spPr>
          <p:style>
            <a:lnRef idx="3">
              <a:schemeClr val="lt1">
                <a:hueOff val="0"/>
                <a:satOff val="0"/>
                <a:lumOff val="0"/>
                <a:alphaOff val="0"/>
              </a:schemeClr>
            </a:lnRef>
            <a:fillRef idx="1">
              <a:schemeClr val="accent2">
                <a:alpha val="50000"/>
                <a:hueOff val="224010"/>
                <a:satOff val="-8333"/>
                <a:lumOff val="-1634"/>
                <a:alphaOff val="0"/>
              </a:schemeClr>
            </a:fillRef>
            <a:effectRef idx="0">
              <a:schemeClr val="accent2">
                <a:alpha val="50000"/>
                <a:hueOff val="224010"/>
                <a:satOff val="-8333"/>
                <a:lumOff val="-1634"/>
                <a:alphaOff val="0"/>
              </a:schemeClr>
            </a:effectRef>
            <a:fontRef idx="minor">
              <a:schemeClr val="tx1"/>
            </a:fontRef>
          </p:style>
          <p:txBody>
            <a:bodyPr/>
            <a:lstStyle/>
            <a:p>
              <a:endParaRPr lang="en-US"/>
            </a:p>
          </p:txBody>
        </p:sp>
        <p:sp>
          <p:nvSpPr>
            <p:cNvPr id="28" name="Oval 6">
              <a:extLst>
                <a:ext uri="{FF2B5EF4-FFF2-40B4-BE49-F238E27FC236}">
                  <a16:creationId xmlns:a16="http://schemas.microsoft.com/office/drawing/2014/main" id="{DEA67443-3456-C56D-50BD-E04D001C9B86}"/>
                </a:ext>
              </a:extLst>
            </p:cNvPr>
            <p:cNvSpPr txBox="1"/>
            <p:nvPr userDrawn="1"/>
          </p:nvSpPr>
          <p:spPr>
            <a:xfrm>
              <a:off x="1218729" y="2656479"/>
              <a:ext cx="2039789" cy="1582973"/>
            </a:xfrm>
            <a:prstGeom prst="flowChartConnector">
              <a:avLst/>
            </a:prstGeom>
          </p:spPr>
          <p:style>
            <a:lnRef idx="0">
              <a:scrgbClr r="0" g="0" b="0"/>
            </a:lnRef>
            <a:fillRef idx="0">
              <a:scrgbClr r="0" g="0" b="0"/>
            </a:fillRef>
            <a:effectRef idx="0">
              <a:scrgbClr r="0" g="0" b="0"/>
            </a:effectRef>
            <a:fontRef idx="minor">
              <a:schemeClr val="tx1"/>
            </a:fontRef>
          </p:style>
          <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b="1" kern="1200" dirty="0">
                  <a:solidFill>
                    <a:schemeClr val="bg1"/>
                  </a:solidFill>
                  <a:latin typeface="Aptos" panose="020B0004020202020204" pitchFamily="34" charset="0"/>
                  <a:ea typeface="+mn-ea"/>
                  <a:cs typeface="+mn-cs"/>
                </a:rPr>
                <a:t>Does it  help highlight and address our opportunities and challenges?</a:t>
              </a:r>
            </a:p>
          </p:txBody>
        </p:sp>
      </p:grpSp>
      <p:grpSp>
        <p:nvGrpSpPr>
          <p:cNvPr id="8" name="Group 7">
            <a:extLst>
              <a:ext uri="{FF2B5EF4-FFF2-40B4-BE49-F238E27FC236}">
                <a16:creationId xmlns:a16="http://schemas.microsoft.com/office/drawing/2014/main" id="{2B8A8387-835F-5C74-1515-D462BD97CAAA}"/>
              </a:ext>
            </a:extLst>
          </p:cNvPr>
          <p:cNvGrpSpPr/>
          <p:nvPr userDrawn="1"/>
        </p:nvGrpSpPr>
        <p:grpSpPr>
          <a:xfrm>
            <a:off x="5043326" y="1585587"/>
            <a:ext cx="2238625" cy="2238663"/>
            <a:chOff x="2293337" y="655818"/>
            <a:chExt cx="2238625" cy="2238663"/>
          </a:xfrm>
        </p:grpSpPr>
        <p:sp>
          <p:nvSpPr>
            <p:cNvPr id="25" name="Oval 24">
              <a:extLst>
                <a:ext uri="{FF2B5EF4-FFF2-40B4-BE49-F238E27FC236}">
                  <a16:creationId xmlns:a16="http://schemas.microsoft.com/office/drawing/2014/main" id="{7941672D-92C0-2709-D32E-2FE2AFFE88AB}"/>
                </a:ext>
              </a:extLst>
            </p:cNvPr>
            <p:cNvSpPr/>
            <p:nvPr userDrawn="1"/>
          </p:nvSpPr>
          <p:spPr>
            <a:xfrm>
              <a:off x="2293337" y="655818"/>
              <a:ext cx="2238625" cy="2238663"/>
            </a:xfrm>
            <a:prstGeom prst="flowChartConnector">
              <a:avLst/>
            </a:prstGeom>
          </p:spPr>
          <p:style>
            <a:lnRef idx="3">
              <a:schemeClr val="lt1">
                <a:hueOff val="0"/>
                <a:satOff val="0"/>
                <a:lumOff val="0"/>
                <a:alphaOff val="0"/>
              </a:schemeClr>
            </a:lnRef>
            <a:fillRef idx="1">
              <a:schemeClr val="accent2">
                <a:alpha val="50000"/>
                <a:hueOff val="448021"/>
                <a:satOff val="-16666"/>
                <a:lumOff val="-3268"/>
                <a:alphaOff val="0"/>
              </a:schemeClr>
            </a:fillRef>
            <a:effectRef idx="0">
              <a:schemeClr val="accent2">
                <a:alpha val="50000"/>
                <a:hueOff val="448021"/>
                <a:satOff val="-16666"/>
                <a:lumOff val="-3268"/>
                <a:alphaOff val="0"/>
              </a:schemeClr>
            </a:effectRef>
            <a:fontRef idx="minor">
              <a:schemeClr val="tx1"/>
            </a:fontRef>
          </p:style>
          <p:txBody>
            <a:bodyPr/>
            <a:lstStyle/>
            <a:p>
              <a:endParaRPr lang="en-US"/>
            </a:p>
          </p:txBody>
        </p:sp>
        <p:sp>
          <p:nvSpPr>
            <p:cNvPr id="26" name="Oval 8">
              <a:extLst>
                <a:ext uri="{FF2B5EF4-FFF2-40B4-BE49-F238E27FC236}">
                  <a16:creationId xmlns:a16="http://schemas.microsoft.com/office/drawing/2014/main" id="{A0115751-5FB0-A454-F284-016F4153C6A6}"/>
                </a:ext>
              </a:extLst>
            </p:cNvPr>
            <p:cNvSpPr txBox="1"/>
            <p:nvPr userDrawn="1"/>
          </p:nvSpPr>
          <p:spPr>
            <a:xfrm>
              <a:off x="2621176" y="983663"/>
              <a:ext cx="1582947" cy="1582973"/>
            </a:xfrm>
            <a:prstGeom prst="flowChartConnector">
              <a:avLst/>
            </a:prstGeom>
          </p:spPr>
          <p:style>
            <a:lnRef idx="0">
              <a:scrgbClr r="0" g="0" b="0"/>
            </a:lnRef>
            <a:fillRef idx="0">
              <a:scrgbClr r="0" g="0" b="0"/>
            </a:fillRef>
            <a:effectRef idx="0">
              <a:scrgbClr r="0" g="0" b="0"/>
            </a:effectRef>
            <a:fontRef idx="minor">
              <a:schemeClr val="tx1"/>
            </a:fontRef>
          </p:style>
          <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b="1" kern="1200" dirty="0">
                  <a:solidFill>
                    <a:schemeClr val="bg1"/>
                  </a:solidFill>
                  <a:latin typeface="+mn-lt"/>
                  <a:ea typeface="+mn-ea"/>
                  <a:cs typeface="+mn-cs"/>
                </a:rPr>
                <a:t>Will it help achieve our strategic objectives and desired outcomes?</a:t>
              </a:r>
            </a:p>
          </p:txBody>
        </p:sp>
      </p:grpSp>
      <p:grpSp>
        <p:nvGrpSpPr>
          <p:cNvPr id="9" name="Group 8">
            <a:extLst>
              <a:ext uri="{FF2B5EF4-FFF2-40B4-BE49-F238E27FC236}">
                <a16:creationId xmlns:a16="http://schemas.microsoft.com/office/drawing/2014/main" id="{DBDA882B-3ED6-4281-C657-C53386201506}"/>
              </a:ext>
            </a:extLst>
          </p:cNvPr>
          <p:cNvGrpSpPr/>
          <p:nvPr userDrawn="1"/>
        </p:nvGrpSpPr>
        <p:grpSpPr>
          <a:xfrm>
            <a:off x="6189539" y="3232818"/>
            <a:ext cx="2238625" cy="2238663"/>
            <a:chOff x="3439550" y="2303049"/>
            <a:chExt cx="2238625" cy="2238663"/>
          </a:xfrm>
        </p:grpSpPr>
        <p:sp>
          <p:nvSpPr>
            <p:cNvPr id="23" name="Oval 22">
              <a:extLst>
                <a:ext uri="{FF2B5EF4-FFF2-40B4-BE49-F238E27FC236}">
                  <a16:creationId xmlns:a16="http://schemas.microsoft.com/office/drawing/2014/main" id="{9C084A46-6F48-E97D-D4DA-607214D5B1A0}"/>
                </a:ext>
              </a:extLst>
            </p:cNvPr>
            <p:cNvSpPr/>
            <p:nvPr userDrawn="1"/>
          </p:nvSpPr>
          <p:spPr>
            <a:xfrm>
              <a:off x="3439550" y="2303049"/>
              <a:ext cx="2238625" cy="2238663"/>
            </a:xfrm>
            <a:prstGeom prst="flowChartConnector">
              <a:avLst/>
            </a:prstGeom>
          </p:spPr>
          <p:style>
            <a:lnRef idx="3">
              <a:schemeClr val="lt1">
                <a:hueOff val="0"/>
                <a:satOff val="0"/>
                <a:lumOff val="0"/>
                <a:alphaOff val="0"/>
              </a:schemeClr>
            </a:lnRef>
            <a:fillRef idx="1">
              <a:schemeClr val="accent2">
                <a:alpha val="50000"/>
                <a:hueOff val="672031"/>
                <a:satOff val="-24999"/>
                <a:lumOff val="-4903"/>
                <a:alphaOff val="0"/>
              </a:schemeClr>
            </a:fillRef>
            <a:effectRef idx="0">
              <a:schemeClr val="accent2">
                <a:alpha val="50000"/>
                <a:hueOff val="672031"/>
                <a:satOff val="-24999"/>
                <a:lumOff val="-4903"/>
                <a:alphaOff val="0"/>
              </a:schemeClr>
            </a:effectRef>
            <a:fontRef idx="minor">
              <a:schemeClr val="tx1"/>
            </a:fontRef>
          </p:style>
          <p:txBody>
            <a:bodyPr/>
            <a:lstStyle/>
            <a:p>
              <a:endParaRPr lang="en-US"/>
            </a:p>
          </p:txBody>
        </p:sp>
        <p:sp>
          <p:nvSpPr>
            <p:cNvPr id="24" name="Oval 10">
              <a:extLst>
                <a:ext uri="{FF2B5EF4-FFF2-40B4-BE49-F238E27FC236}">
                  <a16:creationId xmlns:a16="http://schemas.microsoft.com/office/drawing/2014/main" id="{DBEEA17B-1433-8D3F-9B40-06D06C9D885F}"/>
                </a:ext>
              </a:extLst>
            </p:cNvPr>
            <p:cNvSpPr txBox="1"/>
            <p:nvPr userDrawn="1"/>
          </p:nvSpPr>
          <p:spPr>
            <a:xfrm>
              <a:off x="3664756" y="2687775"/>
              <a:ext cx="1828250" cy="1526092"/>
            </a:xfrm>
            <a:prstGeom prst="flowChartConnector">
              <a:avLst/>
            </a:prstGeom>
          </p:spPr>
          <p:style>
            <a:lnRef idx="0">
              <a:scrgbClr r="0" g="0" b="0"/>
            </a:lnRef>
            <a:fillRef idx="0">
              <a:scrgbClr r="0" g="0" b="0"/>
            </a:fillRef>
            <a:effectRef idx="0">
              <a:scrgbClr r="0" g="0" b="0"/>
            </a:effectRef>
            <a:fontRef idx="minor">
              <a:schemeClr val="tx1"/>
            </a:fontRef>
          </p:style>
          <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b="1" kern="1200" dirty="0">
                  <a:solidFill>
                    <a:schemeClr val="bg1"/>
                  </a:solidFill>
                  <a:latin typeface="Aptos" panose="020B0004020202020204" pitchFamily="34" charset="0"/>
                  <a:ea typeface="+mn-ea"/>
                  <a:cs typeface="+mn-cs"/>
                </a:rPr>
                <a:t>Is investing in the workforce a priority for our organization?</a:t>
              </a:r>
            </a:p>
          </p:txBody>
        </p:sp>
      </p:grpSp>
      <p:grpSp>
        <p:nvGrpSpPr>
          <p:cNvPr id="14" name="Group 13">
            <a:extLst>
              <a:ext uri="{FF2B5EF4-FFF2-40B4-BE49-F238E27FC236}">
                <a16:creationId xmlns:a16="http://schemas.microsoft.com/office/drawing/2014/main" id="{00AA259A-0A60-D816-D0B5-0248231E7165}"/>
              </a:ext>
            </a:extLst>
          </p:cNvPr>
          <p:cNvGrpSpPr/>
          <p:nvPr userDrawn="1"/>
        </p:nvGrpSpPr>
        <p:grpSpPr>
          <a:xfrm>
            <a:off x="7164625" y="1585587"/>
            <a:ext cx="2582701" cy="2238663"/>
            <a:chOff x="4414636" y="655818"/>
            <a:chExt cx="2582701" cy="2238663"/>
          </a:xfrm>
        </p:grpSpPr>
        <p:sp>
          <p:nvSpPr>
            <p:cNvPr id="21" name="Oval 20">
              <a:extLst>
                <a:ext uri="{FF2B5EF4-FFF2-40B4-BE49-F238E27FC236}">
                  <a16:creationId xmlns:a16="http://schemas.microsoft.com/office/drawing/2014/main" id="{F557C868-4718-7FC7-E9C7-5678B6552659}"/>
                </a:ext>
              </a:extLst>
            </p:cNvPr>
            <p:cNvSpPr/>
            <p:nvPr userDrawn="1"/>
          </p:nvSpPr>
          <p:spPr>
            <a:xfrm>
              <a:off x="4586675" y="655818"/>
              <a:ext cx="2238625" cy="2238663"/>
            </a:xfrm>
            <a:prstGeom prst="flowChartConnector">
              <a:avLst/>
            </a:prstGeom>
          </p:spPr>
          <p:style>
            <a:lnRef idx="3">
              <a:schemeClr val="lt1">
                <a:hueOff val="0"/>
                <a:satOff val="0"/>
                <a:lumOff val="0"/>
                <a:alphaOff val="0"/>
              </a:schemeClr>
            </a:lnRef>
            <a:fillRef idx="1">
              <a:schemeClr val="accent2">
                <a:alpha val="50000"/>
                <a:hueOff val="896041"/>
                <a:satOff val="-33331"/>
                <a:lumOff val="-6537"/>
                <a:alphaOff val="0"/>
              </a:schemeClr>
            </a:fillRef>
            <a:effectRef idx="0">
              <a:schemeClr val="accent2">
                <a:alpha val="50000"/>
                <a:hueOff val="896041"/>
                <a:satOff val="-33331"/>
                <a:lumOff val="-6537"/>
                <a:alphaOff val="0"/>
              </a:schemeClr>
            </a:effectRef>
            <a:fontRef idx="minor">
              <a:schemeClr val="tx1"/>
            </a:fontRef>
          </p:style>
          <p:txBody>
            <a:bodyPr/>
            <a:lstStyle/>
            <a:p>
              <a:endParaRPr lang="en-US"/>
            </a:p>
          </p:txBody>
        </p:sp>
        <p:sp>
          <p:nvSpPr>
            <p:cNvPr id="22" name="Oval 12">
              <a:extLst>
                <a:ext uri="{FF2B5EF4-FFF2-40B4-BE49-F238E27FC236}">
                  <a16:creationId xmlns:a16="http://schemas.microsoft.com/office/drawing/2014/main" id="{397E024A-6873-F8AB-4F5E-019DE4EC9A33}"/>
                </a:ext>
              </a:extLst>
            </p:cNvPr>
            <p:cNvSpPr txBox="1"/>
            <p:nvPr userDrawn="1"/>
          </p:nvSpPr>
          <p:spPr>
            <a:xfrm>
              <a:off x="4414636" y="1574755"/>
              <a:ext cx="2582701" cy="400787"/>
            </a:xfrm>
            <a:prstGeom prst="flowChartConnector">
              <a:avLst/>
            </a:prstGeom>
          </p:spPr>
          <p:style>
            <a:lnRef idx="0">
              <a:scrgbClr r="0" g="0" b="0"/>
            </a:lnRef>
            <a:fillRef idx="0">
              <a:scrgbClr r="0" g="0" b="0"/>
            </a:fillRef>
            <a:effectRef idx="0">
              <a:scrgbClr r="0" g="0" b="0"/>
            </a:effectRef>
            <a:fontRef idx="minor">
              <a:schemeClr val="tx1"/>
            </a:fontRef>
          </p:style>
          <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b="1" kern="1200" dirty="0">
                  <a:solidFill>
                    <a:schemeClr val="bg1"/>
                  </a:solidFill>
                  <a:latin typeface="Aptos" panose="020B0004020202020204" pitchFamily="34" charset="0"/>
                  <a:ea typeface="+mn-ea"/>
                  <a:cs typeface="+mn-cs"/>
                </a:rPr>
                <a:t>Does our organization want to create an environment that nurses and other clinicians can call  their professional home?</a:t>
              </a:r>
            </a:p>
          </p:txBody>
        </p:sp>
      </p:grpSp>
      <p:grpSp>
        <p:nvGrpSpPr>
          <p:cNvPr id="15" name="Group 14">
            <a:extLst>
              <a:ext uri="{FF2B5EF4-FFF2-40B4-BE49-F238E27FC236}">
                <a16:creationId xmlns:a16="http://schemas.microsoft.com/office/drawing/2014/main" id="{B7CE3BFF-069C-D913-BDA2-15F35E5D3DAC}"/>
              </a:ext>
            </a:extLst>
          </p:cNvPr>
          <p:cNvGrpSpPr/>
          <p:nvPr userDrawn="1"/>
        </p:nvGrpSpPr>
        <p:grpSpPr>
          <a:xfrm>
            <a:off x="8482877" y="3232818"/>
            <a:ext cx="2287488" cy="2238663"/>
            <a:chOff x="5732888" y="2303049"/>
            <a:chExt cx="2287488" cy="2238663"/>
          </a:xfrm>
        </p:grpSpPr>
        <p:sp>
          <p:nvSpPr>
            <p:cNvPr id="19" name="Oval 18">
              <a:extLst>
                <a:ext uri="{FF2B5EF4-FFF2-40B4-BE49-F238E27FC236}">
                  <a16:creationId xmlns:a16="http://schemas.microsoft.com/office/drawing/2014/main" id="{FFA35322-1EA6-60AD-B6EB-C8F422E5F8A8}"/>
                </a:ext>
              </a:extLst>
            </p:cNvPr>
            <p:cNvSpPr/>
            <p:nvPr userDrawn="1"/>
          </p:nvSpPr>
          <p:spPr>
            <a:xfrm>
              <a:off x="5732888" y="2303049"/>
              <a:ext cx="2238625" cy="2238663"/>
            </a:xfrm>
            <a:prstGeom prst="flowChartConnector">
              <a:avLst/>
            </a:prstGeom>
          </p:spPr>
          <p:style>
            <a:lnRef idx="3">
              <a:schemeClr val="lt1">
                <a:hueOff val="0"/>
                <a:satOff val="0"/>
                <a:lumOff val="0"/>
                <a:alphaOff val="0"/>
              </a:schemeClr>
            </a:lnRef>
            <a:fillRef idx="1">
              <a:schemeClr val="accent2">
                <a:alpha val="50000"/>
                <a:hueOff val="1120052"/>
                <a:satOff val="-41664"/>
                <a:lumOff val="-8171"/>
                <a:alphaOff val="0"/>
              </a:schemeClr>
            </a:fillRef>
            <a:effectRef idx="0">
              <a:schemeClr val="accent2">
                <a:alpha val="50000"/>
                <a:hueOff val="1120052"/>
                <a:satOff val="-41664"/>
                <a:lumOff val="-8171"/>
                <a:alphaOff val="0"/>
              </a:schemeClr>
            </a:effectRef>
            <a:fontRef idx="minor">
              <a:schemeClr val="tx1"/>
            </a:fontRef>
          </p:style>
          <p:txBody>
            <a:bodyPr/>
            <a:lstStyle/>
            <a:p>
              <a:endParaRPr lang="en-US"/>
            </a:p>
          </p:txBody>
        </p:sp>
        <p:sp>
          <p:nvSpPr>
            <p:cNvPr id="20" name="Oval 14">
              <a:extLst>
                <a:ext uri="{FF2B5EF4-FFF2-40B4-BE49-F238E27FC236}">
                  <a16:creationId xmlns:a16="http://schemas.microsoft.com/office/drawing/2014/main" id="{947EEA83-570B-F1B1-B629-014093682539}"/>
                </a:ext>
              </a:extLst>
            </p:cNvPr>
            <p:cNvSpPr txBox="1"/>
            <p:nvPr userDrawn="1"/>
          </p:nvSpPr>
          <p:spPr>
            <a:xfrm>
              <a:off x="5903381" y="2811786"/>
              <a:ext cx="2116995" cy="1272360"/>
            </a:xfrm>
            <a:prstGeom prst="flowChartConnector">
              <a:avLst/>
            </a:prstGeom>
          </p:spPr>
          <p:style>
            <a:lnRef idx="0">
              <a:scrgbClr r="0" g="0" b="0"/>
            </a:lnRef>
            <a:fillRef idx="0">
              <a:scrgbClr r="0" g="0" b="0"/>
            </a:fillRef>
            <a:effectRef idx="0">
              <a:scrgbClr r="0" g="0" b="0"/>
            </a:effectRef>
            <a:fontRef idx="minor">
              <a:schemeClr val="tx1"/>
            </a:fontRef>
          </p:style>
          <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b="1" kern="1200" dirty="0">
                  <a:solidFill>
                    <a:schemeClr val="bg1"/>
                  </a:solidFill>
                  <a:latin typeface="Aptos" panose="020B0004020202020204" pitchFamily="34" charset="0"/>
                  <a:ea typeface="+mn-ea"/>
                  <a:cs typeface="+mn-cs"/>
                </a:rPr>
                <a:t>Is our employees’ well-being important to our organization?</a:t>
              </a:r>
            </a:p>
          </p:txBody>
        </p:sp>
      </p:grpSp>
      <p:grpSp>
        <p:nvGrpSpPr>
          <p:cNvPr id="16" name="Group 15">
            <a:extLst>
              <a:ext uri="{FF2B5EF4-FFF2-40B4-BE49-F238E27FC236}">
                <a16:creationId xmlns:a16="http://schemas.microsoft.com/office/drawing/2014/main" id="{1ECA5EC2-4ED5-E388-A771-82BCB2C21581}"/>
              </a:ext>
            </a:extLst>
          </p:cNvPr>
          <p:cNvGrpSpPr/>
          <p:nvPr userDrawn="1"/>
        </p:nvGrpSpPr>
        <p:grpSpPr>
          <a:xfrm>
            <a:off x="9527795" y="1585587"/>
            <a:ext cx="2491748" cy="2238663"/>
            <a:chOff x="6777806" y="655818"/>
            <a:chExt cx="2491748" cy="2238663"/>
          </a:xfrm>
        </p:grpSpPr>
        <p:sp>
          <p:nvSpPr>
            <p:cNvPr id="17" name="Oval 16">
              <a:extLst>
                <a:ext uri="{FF2B5EF4-FFF2-40B4-BE49-F238E27FC236}">
                  <a16:creationId xmlns:a16="http://schemas.microsoft.com/office/drawing/2014/main" id="{37DF0A36-FA04-F42F-7A83-13A08C6508E9}"/>
                </a:ext>
              </a:extLst>
            </p:cNvPr>
            <p:cNvSpPr/>
            <p:nvPr userDrawn="1"/>
          </p:nvSpPr>
          <p:spPr>
            <a:xfrm>
              <a:off x="6880013" y="655818"/>
              <a:ext cx="2238625" cy="2238663"/>
            </a:xfrm>
            <a:prstGeom prst="flowChartConnector">
              <a:avLst/>
            </a:prstGeom>
          </p:spPr>
          <p:style>
            <a:lnRef idx="3">
              <a:schemeClr val="lt1">
                <a:hueOff val="0"/>
                <a:satOff val="0"/>
                <a:lumOff val="0"/>
                <a:alphaOff val="0"/>
              </a:schemeClr>
            </a:lnRef>
            <a:fillRef idx="1">
              <a:schemeClr val="accent2">
                <a:alpha val="50000"/>
                <a:hueOff val="1344062"/>
                <a:satOff val="-49997"/>
                <a:lumOff val="-9805"/>
                <a:alphaOff val="0"/>
              </a:schemeClr>
            </a:fillRef>
            <a:effectRef idx="0">
              <a:schemeClr val="accent2">
                <a:alpha val="50000"/>
                <a:hueOff val="1344062"/>
                <a:satOff val="-49997"/>
                <a:lumOff val="-9805"/>
                <a:alphaOff val="0"/>
              </a:schemeClr>
            </a:effectRef>
            <a:fontRef idx="minor">
              <a:schemeClr val="tx1"/>
            </a:fontRef>
          </p:style>
          <p:txBody>
            <a:bodyPr/>
            <a:lstStyle/>
            <a:p>
              <a:endParaRPr lang="en-US"/>
            </a:p>
          </p:txBody>
        </p:sp>
        <p:sp>
          <p:nvSpPr>
            <p:cNvPr id="18" name="Oval 16">
              <a:extLst>
                <a:ext uri="{FF2B5EF4-FFF2-40B4-BE49-F238E27FC236}">
                  <a16:creationId xmlns:a16="http://schemas.microsoft.com/office/drawing/2014/main" id="{2D290E15-141E-A233-6F4E-EB9112987055}"/>
                </a:ext>
              </a:extLst>
            </p:cNvPr>
            <p:cNvSpPr txBox="1"/>
            <p:nvPr userDrawn="1"/>
          </p:nvSpPr>
          <p:spPr>
            <a:xfrm>
              <a:off x="6777806" y="1253931"/>
              <a:ext cx="2491748" cy="1123995"/>
            </a:xfrm>
            <a:prstGeom prst="flowChartConnector">
              <a:avLst/>
            </a:prstGeom>
          </p:spPr>
          <p:style>
            <a:lnRef idx="0">
              <a:scrgbClr r="0" g="0" b="0"/>
            </a:lnRef>
            <a:fillRef idx="0">
              <a:scrgbClr r="0" g="0" b="0"/>
            </a:fillRef>
            <a:effectRef idx="0">
              <a:scrgbClr r="0" g="0" b="0"/>
            </a:effectRef>
            <a:fontRef idx="minor">
              <a:schemeClr val="tx1"/>
            </a:fontRef>
          </p:style>
          <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b="1" kern="1200" dirty="0">
                  <a:solidFill>
                    <a:schemeClr val="bg1"/>
                  </a:solidFill>
                  <a:latin typeface="Aptos" panose="020B0004020202020204" pitchFamily="34" charset="0"/>
                  <a:ea typeface="+mn-ea"/>
                  <a:cs typeface="+mn-cs"/>
                </a:rPr>
                <a:t>Can our organization achieve a global recognition that clearly sets us apart from others and strengthens our competitive advantage in the marketplace?</a:t>
              </a:r>
            </a:p>
          </p:txBody>
        </p:sp>
      </p:grpSp>
      <p:pic>
        <p:nvPicPr>
          <p:cNvPr id="32" name="Picture 31">
            <a:extLst>
              <a:ext uri="{FF2B5EF4-FFF2-40B4-BE49-F238E27FC236}">
                <a16:creationId xmlns:a16="http://schemas.microsoft.com/office/drawing/2014/main" id="{1BEB442D-D3C6-BF17-CFD6-D8E433F15275}"/>
              </a:ext>
            </a:extLst>
          </p:cNvPr>
          <p:cNvPicPr>
            <a:picLocks noChangeAspect="1"/>
          </p:cNvPicPr>
          <p:nvPr userDrawn="1"/>
        </p:nvPicPr>
        <p:blipFill>
          <a:blip r:embed="rId4"/>
          <a:stretch>
            <a:fillRect/>
          </a:stretch>
        </p:blipFill>
        <p:spPr>
          <a:xfrm rot="10800000">
            <a:off x="11041050" y="5465201"/>
            <a:ext cx="854478" cy="707154"/>
          </a:xfrm>
          <a:prstGeom prst="rect">
            <a:avLst/>
          </a:prstGeom>
        </p:spPr>
      </p:pic>
      <p:pic>
        <p:nvPicPr>
          <p:cNvPr id="33" name="Picture 32">
            <a:extLst>
              <a:ext uri="{FF2B5EF4-FFF2-40B4-BE49-F238E27FC236}">
                <a16:creationId xmlns:a16="http://schemas.microsoft.com/office/drawing/2014/main" id="{649C3D42-CD81-B8BA-BCCF-286101C659E1}"/>
              </a:ext>
            </a:extLst>
          </p:cNvPr>
          <p:cNvPicPr>
            <a:picLocks noChangeAspect="1"/>
          </p:cNvPicPr>
          <p:nvPr userDrawn="1"/>
        </p:nvPicPr>
        <p:blipFill>
          <a:blip r:embed="rId5"/>
          <a:stretch>
            <a:fillRect/>
          </a:stretch>
        </p:blipFill>
        <p:spPr>
          <a:xfrm>
            <a:off x="2223347" y="432919"/>
            <a:ext cx="854477" cy="707153"/>
          </a:xfrm>
          <a:prstGeom prst="rect">
            <a:avLst/>
          </a:prstGeom>
        </p:spPr>
      </p:pic>
      <p:pic>
        <p:nvPicPr>
          <p:cNvPr id="34" name="Picture 33">
            <a:extLst>
              <a:ext uri="{FF2B5EF4-FFF2-40B4-BE49-F238E27FC236}">
                <a16:creationId xmlns:a16="http://schemas.microsoft.com/office/drawing/2014/main" id="{D038DA10-7565-DF3C-CB68-3BBF458456B6}"/>
              </a:ext>
            </a:extLst>
          </p:cNvPr>
          <p:cNvPicPr>
            <a:picLocks noChangeAspect="1"/>
          </p:cNvPicPr>
          <p:nvPr userDrawn="1"/>
        </p:nvPicPr>
        <p:blipFill>
          <a:blip r:embed="rId5"/>
          <a:stretch>
            <a:fillRect/>
          </a:stretch>
        </p:blipFill>
        <p:spPr>
          <a:xfrm rot="10800000">
            <a:off x="11041050" y="5465203"/>
            <a:ext cx="854477" cy="707153"/>
          </a:xfrm>
          <a:prstGeom prst="rect">
            <a:avLst/>
          </a:prstGeom>
        </p:spPr>
      </p:pic>
      <p:sp>
        <p:nvSpPr>
          <p:cNvPr id="5" name="Title 1">
            <a:extLst>
              <a:ext uri="{FF2B5EF4-FFF2-40B4-BE49-F238E27FC236}">
                <a16:creationId xmlns:a16="http://schemas.microsoft.com/office/drawing/2014/main" id="{3797141F-DCA2-9940-8E15-6650BFC58466}"/>
              </a:ext>
            </a:extLst>
          </p:cNvPr>
          <p:cNvSpPr txBox="1">
            <a:spLocks/>
          </p:cNvSpPr>
          <p:nvPr userDrawn="1"/>
        </p:nvSpPr>
        <p:spPr>
          <a:xfrm>
            <a:off x="3369580" y="-32145"/>
            <a:ext cx="9195157" cy="1259346"/>
          </a:xfrm>
          <a:prstGeom prst="rect">
            <a:avLst/>
          </a:prstGeom>
        </p:spPr>
        <p:txBody>
          <a:bodyPr vert="horz" lIns="91440" tIns="45720" rIns="91440" bIns="45720" rtlCol="0" anchor="b">
            <a:noAutofit/>
          </a:bodyPr>
          <a:lstStyle>
            <a:lvl1pPr algn="l" defTabSz="457200" rtl="0" eaLnBrk="1" latinLnBrk="0" hangingPunct="1">
              <a:lnSpc>
                <a:spcPct val="75000"/>
              </a:lnSpc>
              <a:spcBef>
                <a:spcPct val="0"/>
              </a:spcBef>
              <a:buNone/>
              <a:defRPr sz="4800" b="1" i="0" kern="1200">
                <a:solidFill>
                  <a:schemeClr val="tx1"/>
                </a:solidFill>
                <a:latin typeface="Aptos" panose="020B0004020202020204" pitchFamily="34" charset="0"/>
                <a:ea typeface="Source Sans Pro" panose="020B0503030403020204" pitchFamily="34" charset="0"/>
                <a:cs typeface="+mj-cs"/>
              </a:defRPr>
            </a:lvl1pPr>
          </a:lstStyle>
          <a:p>
            <a:pPr>
              <a:tabLst/>
            </a:pPr>
            <a:r>
              <a:rPr lang="en-US" spc="0" dirty="0"/>
              <a:t>Strategic Reflection</a:t>
            </a:r>
          </a:p>
        </p:txBody>
      </p:sp>
    </p:spTree>
    <p:extLst>
      <p:ext uri="{BB962C8B-B14F-4D97-AF65-F5344CB8AC3E}">
        <p14:creationId xmlns:p14="http://schemas.microsoft.com/office/powerpoint/2010/main" val="38956901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5_Content - Prehead">
    <p:spTree>
      <p:nvGrpSpPr>
        <p:cNvPr id="1" name=""/>
        <p:cNvGrpSpPr/>
        <p:nvPr/>
      </p:nvGrpSpPr>
      <p:grpSpPr>
        <a:xfrm>
          <a:off x="0" y="0"/>
          <a:ext cx="0" cy="0"/>
          <a:chOff x="0" y="0"/>
          <a:chExt cx="0" cy="0"/>
        </a:xfrm>
      </p:grpSpPr>
      <p:pic>
        <p:nvPicPr>
          <p:cNvPr id="11" name="Picture 10" descr="A blue and white background&#10;&#10;AI-generated content may be incorrect.">
            <a:extLst>
              <a:ext uri="{FF2B5EF4-FFF2-40B4-BE49-F238E27FC236}">
                <a16:creationId xmlns:a16="http://schemas.microsoft.com/office/drawing/2014/main" id="{8CDEF38C-96F3-27F4-6ABA-21637E14F8EF}"/>
              </a:ext>
            </a:extLst>
          </p:cNvPr>
          <p:cNvPicPr>
            <a:picLocks noGrp="1" noRot="1" noChangeAspect="1" noMove="1" noResize="1" noEditPoints="1" noAdjustHandles="1" noChangeArrowheads="1" noChangeShapeType="1" noCrop="1"/>
          </p:cNvPicPr>
          <p:nvPr userDrawn="1"/>
        </p:nvPicPr>
        <p:blipFill>
          <a:blip r:embed="rId2">
            <a:extLst>
              <a:ext uri="{28A0092B-C50C-407E-A947-70E740481C1C}">
                <a14:useLocalDpi xmlns:a14="http://schemas.microsoft.com/office/drawing/2010/main"/>
              </a:ext>
            </a:extLst>
          </a:blip>
          <a:stretch>
            <a:fillRect/>
          </a:stretch>
        </p:blipFill>
        <p:spPr>
          <a:xfrm>
            <a:off x="0" y="0"/>
            <a:ext cx="2370667" cy="6858000"/>
          </a:xfrm>
          <a:prstGeom prst="rect">
            <a:avLst/>
          </a:prstGeom>
        </p:spPr>
      </p:pic>
      <p:sp>
        <p:nvSpPr>
          <p:cNvPr id="6" name="Slide Number Placeholder 5">
            <a:extLst>
              <a:ext uri="{FF2B5EF4-FFF2-40B4-BE49-F238E27FC236}">
                <a16:creationId xmlns:a16="http://schemas.microsoft.com/office/drawing/2014/main" id="{F1DD38C2-6F97-817C-147B-75ED30F2EDDD}"/>
              </a:ext>
            </a:extLst>
          </p:cNvPr>
          <p:cNvSpPr>
            <a:spLocks noGrp="1"/>
          </p:cNvSpPr>
          <p:nvPr>
            <p:ph type="sldNum" sz="quarter" idx="12"/>
          </p:nvPr>
        </p:nvSpPr>
        <p:spPr/>
        <p:txBody>
          <a:bodyPr/>
          <a:lstStyle/>
          <a:p>
            <a:fld id="{F4F75DA5-EF2D-AE43-BB53-B67E847C9972}" type="slidenum">
              <a:rPr lang="en-US" smtClean="0"/>
              <a:t>‹#›</a:t>
            </a:fld>
            <a:endParaRPr lang="en-US" dirty="0"/>
          </a:p>
        </p:txBody>
      </p:sp>
      <p:sp>
        <p:nvSpPr>
          <p:cNvPr id="4" name="TextBox 3">
            <a:extLst>
              <a:ext uri="{FF2B5EF4-FFF2-40B4-BE49-F238E27FC236}">
                <a16:creationId xmlns:a16="http://schemas.microsoft.com/office/drawing/2014/main" id="{3CDBCD91-DF57-AFBB-8BAB-3E54583AE41A}"/>
              </a:ext>
            </a:extLst>
          </p:cNvPr>
          <p:cNvSpPr txBox="1"/>
          <p:nvPr userDrawn="1"/>
        </p:nvSpPr>
        <p:spPr>
          <a:xfrm>
            <a:off x="1066800" y="6802582"/>
            <a:ext cx="0" cy="0"/>
          </a:xfrm>
          <a:prstGeom prst="rect">
            <a:avLst/>
          </a:prstGeom>
        </p:spPr>
        <p:txBody>
          <a:bodyPr vert="horz" wrap="none" lIns="45720" tIns="22860" rIns="45720" bIns="22860" rtlCol="0" anchor="ctr" anchorCtr="0">
            <a:normAutofit fontScale="25000" lnSpcReduction="20000"/>
          </a:bodyPr>
          <a:lstStyle/>
          <a:p>
            <a:pPr algn="l" fontAlgn="ctr">
              <a:tabLst/>
            </a:pPr>
            <a:endParaRPr lang="en-US" sz="650" spc="0" dirty="0">
              <a:solidFill>
                <a:schemeClr val="tx1"/>
              </a:solidFill>
            </a:endParaRPr>
          </a:p>
        </p:txBody>
      </p:sp>
      <p:sp>
        <p:nvSpPr>
          <p:cNvPr id="10" name="TextBox 9">
            <a:extLst>
              <a:ext uri="{FF2B5EF4-FFF2-40B4-BE49-F238E27FC236}">
                <a16:creationId xmlns:a16="http://schemas.microsoft.com/office/drawing/2014/main" id="{6AEC7DCA-8AA2-919A-0662-7C8727471CBA}"/>
              </a:ext>
            </a:extLst>
          </p:cNvPr>
          <p:cNvSpPr txBox="1"/>
          <p:nvPr userDrawn="1"/>
        </p:nvSpPr>
        <p:spPr>
          <a:xfrm>
            <a:off x="4278086" y="1665514"/>
            <a:ext cx="0" cy="0"/>
          </a:xfrm>
          <a:prstGeom prst="rect">
            <a:avLst/>
          </a:prstGeom>
        </p:spPr>
        <p:txBody>
          <a:bodyPr vert="horz" wrap="none" lIns="91440" tIns="45720" rIns="91440" bIns="45720" rtlCol="0" anchor="ctr" anchorCtr="0">
            <a:normAutofit fontScale="25000" lnSpcReduction="20000"/>
          </a:bodyPr>
          <a:lstStyle/>
          <a:p>
            <a:pPr algn="l" fontAlgn="ctr">
              <a:tabLst/>
            </a:pPr>
            <a:endParaRPr lang="en-US" spc="0" dirty="0">
              <a:solidFill>
                <a:schemeClr val="tx1"/>
              </a:solidFill>
            </a:endParaRPr>
          </a:p>
        </p:txBody>
      </p:sp>
      <p:pic>
        <p:nvPicPr>
          <p:cNvPr id="12" name="Picture 11">
            <a:extLst>
              <a:ext uri="{FF2B5EF4-FFF2-40B4-BE49-F238E27FC236}">
                <a16:creationId xmlns:a16="http://schemas.microsoft.com/office/drawing/2014/main" id="{D49DF2B8-AA15-7D50-D6E9-68476B57CB09}"/>
              </a:ext>
            </a:extLst>
          </p:cNvPr>
          <p:cNvPicPr>
            <a:picLocks noGrp="1" noRot="1" noChangeAspect="1" noMove="1" noResize="1" noEditPoints="1" noAdjustHandles="1" noChangeArrowheads="1" noChangeShapeType="1" noCrop="1"/>
          </p:cNvPicPr>
          <p:nvPr userDrawn="1"/>
        </p:nvPicPr>
        <p:blipFill>
          <a:blip r:embed="rId3"/>
          <a:stretch>
            <a:fillRect/>
          </a:stretch>
        </p:blipFill>
        <p:spPr>
          <a:xfrm>
            <a:off x="345075" y="281688"/>
            <a:ext cx="369362" cy="868240"/>
          </a:xfrm>
          <a:prstGeom prst="rect">
            <a:avLst/>
          </a:prstGeom>
        </p:spPr>
      </p:pic>
      <p:sp>
        <p:nvSpPr>
          <p:cNvPr id="8" name="TextBox 7">
            <a:extLst>
              <a:ext uri="{FF2B5EF4-FFF2-40B4-BE49-F238E27FC236}">
                <a16:creationId xmlns:a16="http://schemas.microsoft.com/office/drawing/2014/main" id="{201FB793-03EA-9CAC-C989-CDCC7B120F10}"/>
              </a:ext>
            </a:extLst>
          </p:cNvPr>
          <p:cNvSpPr txBox="1"/>
          <p:nvPr userDrawn="1"/>
        </p:nvSpPr>
        <p:spPr>
          <a:xfrm>
            <a:off x="2370666" y="2244141"/>
            <a:ext cx="9195156" cy="3456395"/>
          </a:xfrm>
          <a:prstGeom prst="rect">
            <a:avLst/>
          </a:prstGeom>
          <a:noFill/>
        </p:spPr>
        <p:txBody>
          <a:bodyPr wrap="square">
            <a:spAutoFit/>
          </a:bodyPr>
          <a:lstStyle/>
          <a:p>
            <a:pPr marL="342900" indent="-342900" algn="l">
              <a:buFont typeface="Arial" panose="020B0604020202020204" pitchFamily="34" charset="0"/>
              <a:buChar char="•"/>
            </a:pPr>
            <a:r>
              <a:rPr lang="en-US" sz="2400" b="0" dirty="0"/>
              <a:t>Margin pressure, RN turnover, contract labor, and safety penalties make the benefits of a positive practice environment a financial lever. ​</a:t>
            </a:r>
          </a:p>
          <a:p>
            <a:pPr marL="342900" indent="-342900" algn="l">
              <a:buFont typeface="Arial" panose="020B0604020202020204" pitchFamily="34" charset="0"/>
              <a:buChar char="•"/>
            </a:pPr>
            <a:endParaRPr lang="en-US" sz="2400" b="0" dirty="0"/>
          </a:p>
          <a:p>
            <a:pPr marL="342900" indent="-342900" algn="l">
              <a:buFont typeface="Arial" panose="020B0604020202020204" pitchFamily="34" charset="0"/>
              <a:buChar char="•"/>
            </a:pPr>
            <a:r>
              <a:rPr lang="en-US" sz="2400" b="0" dirty="0"/>
              <a:t>Investment in nursing and the workforce strengthens retention, productivity, and patient experience, reducing vacancies, and onboarding costs. ​</a:t>
            </a:r>
          </a:p>
          <a:p>
            <a:pPr marL="342900" indent="-342900" algn="l">
              <a:buFont typeface="Arial" panose="020B0604020202020204" pitchFamily="34" charset="0"/>
              <a:buChar char="•"/>
            </a:pPr>
            <a:endParaRPr lang="en-US" sz="2400" b="0" dirty="0"/>
          </a:p>
          <a:p>
            <a:pPr marL="342900" indent="-342900" algn="l">
              <a:buFont typeface="Arial" panose="020B0604020202020204" pitchFamily="34" charset="0"/>
              <a:buChar char="•"/>
            </a:pPr>
            <a:r>
              <a:rPr lang="en-US" sz="2400" b="0" dirty="0"/>
              <a:t>A stable and engaged workforce supports safe, high-quality, patient-centered care and advances quality outcomes, and organizational brand perception. </a:t>
            </a:r>
          </a:p>
        </p:txBody>
      </p:sp>
      <p:sp>
        <p:nvSpPr>
          <p:cNvPr id="2" name="Title 1">
            <a:extLst>
              <a:ext uri="{FF2B5EF4-FFF2-40B4-BE49-F238E27FC236}">
                <a16:creationId xmlns:a16="http://schemas.microsoft.com/office/drawing/2014/main" id="{1BF6E60D-7AF0-A09C-BAF7-27A228A951D3}"/>
              </a:ext>
            </a:extLst>
          </p:cNvPr>
          <p:cNvSpPr txBox="1">
            <a:spLocks/>
          </p:cNvSpPr>
          <p:nvPr userDrawn="1"/>
        </p:nvSpPr>
        <p:spPr>
          <a:xfrm>
            <a:off x="2441149" y="0"/>
            <a:ext cx="9195157" cy="1259346"/>
          </a:xfrm>
          <a:prstGeom prst="rect">
            <a:avLst/>
          </a:prstGeom>
        </p:spPr>
        <p:txBody>
          <a:bodyPr vert="horz" lIns="91440" tIns="45720" rIns="91440" bIns="45720" rtlCol="0" anchor="b">
            <a:noAutofit/>
          </a:bodyPr>
          <a:lstStyle>
            <a:lvl1pPr algn="l" defTabSz="457200" rtl="0" eaLnBrk="1" latinLnBrk="0" hangingPunct="1">
              <a:lnSpc>
                <a:spcPct val="75000"/>
              </a:lnSpc>
              <a:spcBef>
                <a:spcPct val="0"/>
              </a:spcBef>
              <a:buNone/>
              <a:defRPr sz="4800" b="1" i="0" kern="1200">
                <a:solidFill>
                  <a:schemeClr val="tx1"/>
                </a:solidFill>
                <a:latin typeface="Aptos" panose="020B0004020202020204" pitchFamily="34" charset="0"/>
                <a:ea typeface="Source Sans Pro" panose="020B0503030403020204" pitchFamily="34" charset="0"/>
                <a:cs typeface="+mj-cs"/>
              </a:defRPr>
            </a:lvl1pPr>
          </a:lstStyle>
          <a:p>
            <a:pPr>
              <a:tabLst/>
            </a:pPr>
            <a:r>
              <a:rPr lang="en-US" spc="0" dirty="0"/>
              <a:t>Why It Matters Now</a:t>
            </a:r>
          </a:p>
        </p:txBody>
      </p:sp>
    </p:spTree>
    <p:extLst>
      <p:ext uri="{BB962C8B-B14F-4D97-AF65-F5344CB8AC3E}">
        <p14:creationId xmlns:p14="http://schemas.microsoft.com/office/powerpoint/2010/main" val="112361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6_Content - Prehead">
    <p:spTree>
      <p:nvGrpSpPr>
        <p:cNvPr id="1" name=""/>
        <p:cNvGrpSpPr/>
        <p:nvPr/>
      </p:nvGrpSpPr>
      <p:grpSpPr>
        <a:xfrm>
          <a:off x="0" y="0"/>
          <a:ext cx="0" cy="0"/>
          <a:chOff x="0" y="0"/>
          <a:chExt cx="0" cy="0"/>
        </a:xfrm>
      </p:grpSpPr>
      <p:pic>
        <p:nvPicPr>
          <p:cNvPr id="11" name="Picture 10" descr="A blue and white background&#10;&#10;AI-generated content may be incorrect.">
            <a:extLst>
              <a:ext uri="{FF2B5EF4-FFF2-40B4-BE49-F238E27FC236}">
                <a16:creationId xmlns:a16="http://schemas.microsoft.com/office/drawing/2014/main" id="{8CDEF38C-96F3-27F4-6ABA-21637E14F8EF}"/>
              </a:ext>
            </a:extLst>
          </p:cNvPr>
          <p:cNvPicPr>
            <a:picLocks noGrp="1" noRot="1" noChangeAspect="1" noMove="1" noResize="1" noEditPoints="1" noAdjustHandles="1" noChangeArrowheads="1" noChangeShapeType="1" noCrop="1"/>
          </p:cNvPicPr>
          <p:nvPr userDrawn="1"/>
        </p:nvPicPr>
        <p:blipFill>
          <a:blip r:embed="rId2">
            <a:extLst>
              <a:ext uri="{28A0092B-C50C-407E-A947-70E740481C1C}">
                <a14:useLocalDpi xmlns:a14="http://schemas.microsoft.com/office/drawing/2010/main"/>
              </a:ext>
            </a:extLst>
          </a:blip>
          <a:stretch>
            <a:fillRect/>
          </a:stretch>
        </p:blipFill>
        <p:spPr>
          <a:xfrm>
            <a:off x="0" y="0"/>
            <a:ext cx="2370667" cy="6858000"/>
          </a:xfrm>
          <a:prstGeom prst="rect">
            <a:avLst/>
          </a:prstGeom>
        </p:spPr>
      </p:pic>
      <p:sp>
        <p:nvSpPr>
          <p:cNvPr id="6" name="Slide Number Placeholder 5">
            <a:extLst>
              <a:ext uri="{FF2B5EF4-FFF2-40B4-BE49-F238E27FC236}">
                <a16:creationId xmlns:a16="http://schemas.microsoft.com/office/drawing/2014/main" id="{F1DD38C2-6F97-817C-147B-75ED30F2EDDD}"/>
              </a:ext>
            </a:extLst>
          </p:cNvPr>
          <p:cNvSpPr>
            <a:spLocks noGrp="1"/>
          </p:cNvSpPr>
          <p:nvPr>
            <p:ph type="sldNum" sz="quarter" idx="12"/>
          </p:nvPr>
        </p:nvSpPr>
        <p:spPr/>
        <p:txBody>
          <a:bodyPr/>
          <a:lstStyle/>
          <a:p>
            <a:fld id="{F4F75DA5-EF2D-AE43-BB53-B67E847C9972}" type="slidenum">
              <a:rPr lang="en-US" smtClean="0"/>
              <a:t>‹#›</a:t>
            </a:fld>
            <a:endParaRPr lang="en-US" dirty="0"/>
          </a:p>
        </p:txBody>
      </p:sp>
      <p:sp>
        <p:nvSpPr>
          <p:cNvPr id="4" name="TextBox 3">
            <a:extLst>
              <a:ext uri="{FF2B5EF4-FFF2-40B4-BE49-F238E27FC236}">
                <a16:creationId xmlns:a16="http://schemas.microsoft.com/office/drawing/2014/main" id="{3CDBCD91-DF57-AFBB-8BAB-3E54583AE41A}"/>
              </a:ext>
            </a:extLst>
          </p:cNvPr>
          <p:cNvSpPr txBox="1"/>
          <p:nvPr userDrawn="1"/>
        </p:nvSpPr>
        <p:spPr>
          <a:xfrm>
            <a:off x="1066800" y="6802582"/>
            <a:ext cx="0" cy="0"/>
          </a:xfrm>
          <a:prstGeom prst="rect">
            <a:avLst/>
          </a:prstGeom>
        </p:spPr>
        <p:txBody>
          <a:bodyPr vert="horz" wrap="none" lIns="45720" tIns="22860" rIns="45720" bIns="22860" rtlCol="0" anchor="ctr" anchorCtr="0">
            <a:normAutofit fontScale="25000" lnSpcReduction="20000"/>
          </a:bodyPr>
          <a:lstStyle/>
          <a:p>
            <a:pPr algn="l" fontAlgn="ctr">
              <a:tabLst/>
            </a:pPr>
            <a:endParaRPr lang="en-US" sz="650" spc="0" dirty="0">
              <a:solidFill>
                <a:schemeClr val="tx1"/>
              </a:solidFill>
            </a:endParaRPr>
          </a:p>
        </p:txBody>
      </p:sp>
      <p:sp>
        <p:nvSpPr>
          <p:cNvPr id="10" name="TextBox 9">
            <a:extLst>
              <a:ext uri="{FF2B5EF4-FFF2-40B4-BE49-F238E27FC236}">
                <a16:creationId xmlns:a16="http://schemas.microsoft.com/office/drawing/2014/main" id="{6AEC7DCA-8AA2-919A-0662-7C8727471CBA}"/>
              </a:ext>
            </a:extLst>
          </p:cNvPr>
          <p:cNvSpPr txBox="1"/>
          <p:nvPr userDrawn="1"/>
        </p:nvSpPr>
        <p:spPr>
          <a:xfrm>
            <a:off x="4278086" y="1665514"/>
            <a:ext cx="0" cy="0"/>
          </a:xfrm>
          <a:prstGeom prst="rect">
            <a:avLst/>
          </a:prstGeom>
        </p:spPr>
        <p:txBody>
          <a:bodyPr vert="horz" wrap="none" lIns="91440" tIns="45720" rIns="91440" bIns="45720" rtlCol="0" anchor="ctr" anchorCtr="0">
            <a:normAutofit fontScale="25000" lnSpcReduction="20000"/>
          </a:bodyPr>
          <a:lstStyle/>
          <a:p>
            <a:pPr algn="l" fontAlgn="ctr">
              <a:tabLst/>
            </a:pPr>
            <a:endParaRPr lang="en-US" spc="0" dirty="0">
              <a:solidFill>
                <a:schemeClr val="tx1"/>
              </a:solidFill>
            </a:endParaRPr>
          </a:p>
        </p:txBody>
      </p:sp>
      <p:pic>
        <p:nvPicPr>
          <p:cNvPr id="12" name="Picture 11">
            <a:extLst>
              <a:ext uri="{FF2B5EF4-FFF2-40B4-BE49-F238E27FC236}">
                <a16:creationId xmlns:a16="http://schemas.microsoft.com/office/drawing/2014/main" id="{D49DF2B8-AA15-7D50-D6E9-68476B57CB09}"/>
              </a:ext>
            </a:extLst>
          </p:cNvPr>
          <p:cNvPicPr>
            <a:picLocks noGrp="1" noRot="1" noChangeAspect="1" noMove="1" noResize="1" noEditPoints="1" noAdjustHandles="1" noChangeArrowheads="1" noChangeShapeType="1" noCrop="1"/>
          </p:cNvPicPr>
          <p:nvPr userDrawn="1"/>
        </p:nvPicPr>
        <p:blipFill>
          <a:blip r:embed="rId3"/>
          <a:stretch>
            <a:fillRect/>
          </a:stretch>
        </p:blipFill>
        <p:spPr>
          <a:xfrm>
            <a:off x="345075" y="281688"/>
            <a:ext cx="369362" cy="868240"/>
          </a:xfrm>
          <a:prstGeom prst="rect">
            <a:avLst/>
          </a:prstGeom>
        </p:spPr>
      </p:pic>
      <p:pic>
        <p:nvPicPr>
          <p:cNvPr id="8" name="Content Placeholder 6">
            <a:extLst>
              <a:ext uri="{FF2B5EF4-FFF2-40B4-BE49-F238E27FC236}">
                <a16:creationId xmlns:a16="http://schemas.microsoft.com/office/drawing/2014/main" id="{EB3EFBDA-CC58-0191-AE6E-2D4C1168866D}"/>
              </a:ext>
            </a:extLst>
          </p:cNvPr>
          <p:cNvPicPr>
            <a:picLocks noChangeAspect="1"/>
          </p:cNvPicPr>
          <p:nvPr userDrawn="1"/>
        </p:nvPicPr>
        <p:blipFill>
          <a:blip r:embed="rId4"/>
          <a:srcRect l="22678" t="-9963" r="4286" b="9963"/>
          <a:stretch>
            <a:fillRect/>
          </a:stretch>
        </p:blipFill>
        <p:spPr>
          <a:xfrm>
            <a:off x="3144075" y="1004006"/>
            <a:ext cx="5376470" cy="4126601"/>
          </a:xfrm>
          <a:prstGeom prst="teardrop">
            <a:avLst/>
          </a:prstGeom>
        </p:spPr>
      </p:pic>
      <p:sp>
        <p:nvSpPr>
          <p:cNvPr id="13" name="TextBox 12">
            <a:extLst>
              <a:ext uri="{FF2B5EF4-FFF2-40B4-BE49-F238E27FC236}">
                <a16:creationId xmlns:a16="http://schemas.microsoft.com/office/drawing/2014/main" id="{C94A41AA-AC51-FE1C-42AB-B685CCF8740E}"/>
              </a:ext>
            </a:extLst>
          </p:cNvPr>
          <p:cNvSpPr txBox="1"/>
          <p:nvPr userDrawn="1"/>
        </p:nvSpPr>
        <p:spPr>
          <a:xfrm>
            <a:off x="3225798" y="5594542"/>
            <a:ext cx="8340025" cy="578685"/>
          </a:xfrm>
          <a:prstGeom prst="rect">
            <a:avLst/>
          </a:prstGeom>
          <a:noFill/>
        </p:spPr>
        <p:txBody>
          <a:bodyPr wrap="square">
            <a:spAutoFit/>
          </a:bodyPr>
          <a:lstStyle/>
          <a:p>
            <a:pPr algn="ctr"/>
            <a:r>
              <a:rPr lang="en-US" dirty="0">
                <a:latin typeface="Aptos" panose="020B0004020202020204" pitchFamily="34" charset="0"/>
              </a:rPr>
              <a:t>The ANCC Pathway to Excellence® designation offers a proven, evidence-based strategy to improve organizational performance while strengthening the nursing workforce. It addresses the intense financial pressures driven by workforce instability, rising labor costs, and increasing penalties tied to quality and safety outcomes. </a:t>
            </a:r>
          </a:p>
        </p:txBody>
      </p:sp>
      <p:pic>
        <p:nvPicPr>
          <p:cNvPr id="16" name="Picture 15">
            <a:extLst>
              <a:ext uri="{FF2B5EF4-FFF2-40B4-BE49-F238E27FC236}">
                <a16:creationId xmlns:a16="http://schemas.microsoft.com/office/drawing/2014/main" id="{60FBB94F-360B-8887-0D61-8B8E73A1B307}"/>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153418" y="3568663"/>
            <a:ext cx="2434495" cy="1710267"/>
          </a:xfrm>
          <a:prstGeom prst="rect">
            <a:avLst/>
          </a:prstGeom>
        </p:spPr>
      </p:pic>
      <p:sp>
        <p:nvSpPr>
          <p:cNvPr id="5" name="Title 1">
            <a:extLst>
              <a:ext uri="{FF2B5EF4-FFF2-40B4-BE49-F238E27FC236}">
                <a16:creationId xmlns:a16="http://schemas.microsoft.com/office/drawing/2014/main" id="{8D97BFB5-5F2E-AA99-70EC-7A0AC6031D43}"/>
              </a:ext>
            </a:extLst>
          </p:cNvPr>
          <p:cNvSpPr txBox="1">
            <a:spLocks/>
          </p:cNvSpPr>
          <p:nvPr userDrawn="1"/>
        </p:nvSpPr>
        <p:spPr>
          <a:xfrm>
            <a:off x="2370666" y="866524"/>
            <a:ext cx="9195157" cy="695420"/>
          </a:xfrm>
          <a:prstGeom prst="rect">
            <a:avLst/>
          </a:prstGeom>
        </p:spPr>
        <p:txBody>
          <a:bodyPr vert="horz" lIns="91440" tIns="45720" rIns="91440" bIns="45720" rtlCol="0" anchor="t">
            <a:noAutofit/>
          </a:bodyPr>
          <a:lstStyle>
            <a:lvl1pPr algn="l" defTabSz="457200" rtl="0" eaLnBrk="1" latinLnBrk="0" hangingPunct="1">
              <a:lnSpc>
                <a:spcPct val="75000"/>
              </a:lnSpc>
              <a:spcBef>
                <a:spcPct val="0"/>
              </a:spcBef>
              <a:buNone/>
              <a:defRPr sz="3600" b="1" i="0" kern="1200">
                <a:solidFill>
                  <a:schemeClr val="tx1"/>
                </a:solidFill>
                <a:latin typeface="Aptos" panose="020B0004020202020204" pitchFamily="34" charset="0"/>
                <a:ea typeface="Source Sans Pro" panose="020B0503030403020204" pitchFamily="34" charset="0"/>
                <a:cs typeface="+mj-cs"/>
              </a:defRPr>
            </a:lvl1pPr>
          </a:lstStyle>
          <a:p>
            <a:pPr>
              <a:tabLst/>
            </a:pPr>
            <a:r>
              <a:rPr lang="en-US" spc="0" dirty="0"/>
              <a:t>A Framework That Advances Your Priorities</a:t>
            </a:r>
          </a:p>
        </p:txBody>
      </p:sp>
      <p:sp>
        <p:nvSpPr>
          <p:cNvPr id="14" name="Text Placeholder 16">
            <a:extLst>
              <a:ext uri="{FF2B5EF4-FFF2-40B4-BE49-F238E27FC236}">
                <a16:creationId xmlns:a16="http://schemas.microsoft.com/office/drawing/2014/main" id="{C33861BA-51AB-84B6-8526-E0E4E75BFFB4}"/>
              </a:ext>
            </a:extLst>
          </p:cNvPr>
          <p:cNvSpPr>
            <a:spLocks noGrp="1"/>
          </p:cNvSpPr>
          <p:nvPr>
            <p:ph type="body" sz="quarter" idx="15" hasCustomPrompt="1"/>
          </p:nvPr>
        </p:nvSpPr>
        <p:spPr>
          <a:xfrm>
            <a:off x="7509933" y="1467941"/>
            <a:ext cx="4196857" cy="3861863"/>
          </a:xfrm>
          <a:prstGeom prst="roundRect">
            <a:avLst>
              <a:gd name="adj" fmla="val 5705"/>
            </a:avLst>
          </a:prstGeom>
          <a:ln w="28575"/>
        </p:spPr>
        <p:style>
          <a:lnRef idx="2">
            <a:schemeClr val="accent6"/>
          </a:lnRef>
          <a:fillRef idx="1">
            <a:schemeClr val="lt1"/>
          </a:fillRef>
          <a:effectRef idx="0">
            <a:schemeClr val="accent6"/>
          </a:effectRef>
          <a:fontRef idx="minor">
            <a:schemeClr val="dk1"/>
          </a:fontRef>
        </p:style>
        <p:txBody>
          <a:bodyPr anchor="ctr">
            <a:noAutofit/>
          </a:bodyPr>
          <a:lstStyle>
            <a:lvl1pPr marL="0" indent="0">
              <a:buFontTx/>
              <a:buNone/>
              <a:defRPr sz="2000" b="0" i="0" spc="0">
                <a:solidFill>
                  <a:schemeClr val="tx1"/>
                </a:solidFill>
                <a:latin typeface="Aptos" panose="020B0004020202020204" pitchFamily="34" charset="0"/>
                <a:ea typeface="Source Sans Pro" panose="020B0503030403020204" pitchFamily="34" charset="0"/>
              </a:defRPr>
            </a:lvl1pPr>
          </a:lstStyle>
          <a:p>
            <a:pPr lvl="0"/>
            <a:r>
              <a:rPr lang="en-US" dirty="0"/>
              <a:t>Add your organization’s vision here!</a:t>
            </a:r>
          </a:p>
        </p:txBody>
      </p:sp>
      <p:sp>
        <p:nvSpPr>
          <p:cNvPr id="15" name="Title 1">
            <a:extLst>
              <a:ext uri="{FF2B5EF4-FFF2-40B4-BE49-F238E27FC236}">
                <a16:creationId xmlns:a16="http://schemas.microsoft.com/office/drawing/2014/main" id="{B4B383D7-FDCA-453F-CB81-4A5AB2F88662}"/>
              </a:ext>
            </a:extLst>
          </p:cNvPr>
          <p:cNvSpPr txBox="1">
            <a:spLocks/>
          </p:cNvSpPr>
          <p:nvPr userDrawn="1"/>
        </p:nvSpPr>
        <p:spPr>
          <a:xfrm>
            <a:off x="2370666" y="485841"/>
            <a:ext cx="9195157" cy="695420"/>
          </a:xfrm>
          <a:prstGeom prst="rect">
            <a:avLst/>
          </a:prstGeom>
        </p:spPr>
        <p:txBody>
          <a:bodyPr vert="horz" lIns="91440" tIns="45720" rIns="91440" bIns="45720" rtlCol="0" anchor="t">
            <a:noAutofit/>
          </a:bodyPr>
          <a:lstStyle>
            <a:lvl1pPr algn="l" defTabSz="457200" rtl="0" eaLnBrk="1" latinLnBrk="0" hangingPunct="1">
              <a:lnSpc>
                <a:spcPct val="75000"/>
              </a:lnSpc>
              <a:spcBef>
                <a:spcPct val="0"/>
              </a:spcBef>
              <a:buNone/>
              <a:defRPr sz="3600" b="1" i="0" kern="1200">
                <a:solidFill>
                  <a:schemeClr val="tx1"/>
                </a:solidFill>
                <a:latin typeface="Aptos" panose="020B0004020202020204" pitchFamily="34" charset="0"/>
                <a:ea typeface="Source Sans Pro" panose="020B0503030403020204" pitchFamily="34" charset="0"/>
                <a:cs typeface="+mj-cs"/>
              </a:defRPr>
            </a:lvl1pPr>
          </a:lstStyle>
          <a:p>
            <a:pPr>
              <a:tabLst/>
            </a:pPr>
            <a:r>
              <a:rPr lang="en-US" sz="2000" i="1" spc="0" dirty="0">
                <a:solidFill>
                  <a:schemeClr val="accent1"/>
                </a:solidFill>
              </a:rPr>
              <a:t>Integrate, Not Add! </a:t>
            </a:r>
          </a:p>
        </p:txBody>
      </p:sp>
    </p:spTree>
    <p:extLst>
      <p:ext uri="{BB962C8B-B14F-4D97-AF65-F5344CB8AC3E}">
        <p14:creationId xmlns:p14="http://schemas.microsoft.com/office/powerpoint/2010/main" val="22901833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Key Thought 3">
    <p:spTree>
      <p:nvGrpSpPr>
        <p:cNvPr id="1" name=""/>
        <p:cNvGrpSpPr/>
        <p:nvPr/>
      </p:nvGrpSpPr>
      <p:grpSpPr>
        <a:xfrm>
          <a:off x="0" y="0"/>
          <a:ext cx="0" cy="0"/>
          <a:chOff x="0" y="0"/>
          <a:chExt cx="0" cy="0"/>
        </a:xfrm>
      </p:grpSpPr>
      <p:pic>
        <p:nvPicPr>
          <p:cNvPr id="3" name="Picture 2" descr="A close-up of a person smiling&#10;&#10;AI-generated content may be incorrect.">
            <a:extLst>
              <a:ext uri="{FF2B5EF4-FFF2-40B4-BE49-F238E27FC236}">
                <a16:creationId xmlns:a16="http://schemas.microsoft.com/office/drawing/2014/main" id="{6C78A372-49F2-BB10-967D-8E53A279E3B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4736592" cy="6858000"/>
          </a:xfrm>
          <a:prstGeom prst="rect">
            <a:avLst/>
          </a:prstGeom>
        </p:spPr>
      </p:pic>
      <p:sp>
        <p:nvSpPr>
          <p:cNvPr id="6" name="Slide Number Placeholder 5">
            <a:extLst>
              <a:ext uri="{FF2B5EF4-FFF2-40B4-BE49-F238E27FC236}">
                <a16:creationId xmlns:a16="http://schemas.microsoft.com/office/drawing/2014/main" id="{F1DD38C2-6F97-817C-147B-75ED30F2EDDD}"/>
              </a:ext>
            </a:extLst>
          </p:cNvPr>
          <p:cNvSpPr>
            <a:spLocks noGrp="1"/>
          </p:cNvSpPr>
          <p:nvPr>
            <p:ph type="sldNum" sz="quarter" idx="12"/>
          </p:nvPr>
        </p:nvSpPr>
        <p:spPr/>
        <p:txBody>
          <a:bodyPr/>
          <a:lstStyle/>
          <a:p>
            <a:fld id="{F4F75DA5-EF2D-AE43-BB53-B67E847C9972}" type="slidenum">
              <a:rPr lang="en-US" smtClean="0"/>
              <a:t>‹#›</a:t>
            </a:fld>
            <a:endParaRPr lang="en-US" dirty="0"/>
          </a:p>
        </p:txBody>
      </p:sp>
      <p:sp>
        <p:nvSpPr>
          <p:cNvPr id="4" name="TextBox 3">
            <a:extLst>
              <a:ext uri="{FF2B5EF4-FFF2-40B4-BE49-F238E27FC236}">
                <a16:creationId xmlns:a16="http://schemas.microsoft.com/office/drawing/2014/main" id="{3CDBCD91-DF57-AFBB-8BAB-3E54583AE41A}"/>
              </a:ext>
            </a:extLst>
          </p:cNvPr>
          <p:cNvSpPr txBox="1"/>
          <p:nvPr userDrawn="1"/>
        </p:nvSpPr>
        <p:spPr>
          <a:xfrm>
            <a:off x="1066800" y="6802582"/>
            <a:ext cx="0" cy="0"/>
          </a:xfrm>
          <a:prstGeom prst="rect">
            <a:avLst/>
          </a:prstGeom>
        </p:spPr>
        <p:txBody>
          <a:bodyPr vert="horz" wrap="none" lIns="45720" tIns="22860" rIns="45720" bIns="22860" rtlCol="0" anchor="ctr" anchorCtr="0">
            <a:normAutofit fontScale="25000" lnSpcReduction="20000"/>
          </a:bodyPr>
          <a:lstStyle/>
          <a:p>
            <a:pPr algn="l" fontAlgn="ctr">
              <a:tabLst/>
            </a:pPr>
            <a:endParaRPr lang="en-US" sz="650" spc="0" dirty="0">
              <a:solidFill>
                <a:schemeClr val="tx1"/>
              </a:solidFill>
            </a:endParaRPr>
          </a:p>
        </p:txBody>
      </p:sp>
      <p:sp>
        <p:nvSpPr>
          <p:cNvPr id="10" name="TextBox 9">
            <a:extLst>
              <a:ext uri="{FF2B5EF4-FFF2-40B4-BE49-F238E27FC236}">
                <a16:creationId xmlns:a16="http://schemas.microsoft.com/office/drawing/2014/main" id="{6AEC7DCA-8AA2-919A-0662-7C8727471CBA}"/>
              </a:ext>
            </a:extLst>
          </p:cNvPr>
          <p:cNvSpPr txBox="1"/>
          <p:nvPr userDrawn="1"/>
        </p:nvSpPr>
        <p:spPr>
          <a:xfrm>
            <a:off x="4278086" y="1665514"/>
            <a:ext cx="0" cy="0"/>
          </a:xfrm>
          <a:prstGeom prst="rect">
            <a:avLst/>
          </a:prstGeom>
        </p:spPr>
        <p:txBody>
          <a:bodyPr vert="horz" wrap="none" lIns="91440" tIns="45720" rIns="91440" bIns="45720" rtlCol="0" anchor="ctr" anchorCtr="0">
            <a:normAutofit fontScale="25000" lnSpcReduction="20000"/>
          </a:bodyPr>
          <a:lstStyle/>
          <a:p>
            <a:pPr algn="l" fontAlgn="ctr">
              <a:tabLst/>
            </a:pPr>
            <a:endParaRPr lang="en-US" spc="0" dirty="0">
              <a:solidFill>
                <a:schemeClr val="tx1"/>
              </a:solidFill>
            </a:endParaRPr>
          </a:p>
        </p:txBody>
      </p:sp>
      <p:pic>
        <p:nvPicPr>
          <p:cNvPr id="5" name="Picture 4">
            <a:extLst>
              <a:ext uri="{FF2B5EF4-FFF2-40B4-BE49-F238E27FC236}">
                <a16:creationId xmlns:a16="http://schemas.microsoft.com/office/drawing/2014/main" id="{BB9CDD1B-14D3-140E-AC57-6710E5A01DFF}"/>
              </a:ext>
            </a:extLst>
          </p:cNvPr>
          <p:cNvPicPr>
            <a:picLocks noGrp="1" noRot="1" noChangeAspect="1" noMove="1" noResize="1" noEditPoints="1" noAdjustHandles="1" noChangeArrowheads="1" noChangeShapeType="1" noCrop="1"/>
          </p:cNvPicPr>
          <p:nvPr userDrawn="1"/>
        </p:nvPicPr>
        <p:blipFill>
          <a:blip r:embed="rId3"/>
          <a:stretch>
            <a:fillRect/>
          </a:stretch>
        </p:blipFill>
        <p:spPr>
          <a:xfrm>
            <a:off x="345075" y="281688"/>
            <a:ext cx="369362" cy="868240"/>
          </a:xfrm>
          <a:prstGeom prst="rect">
            <a:avLst/>
          </a:prstGeom>
        </p:spPr>
      </p:pic>
      <p:sp>
        <p:nvSpPr>
          <p:cNvPr id="2" name="Content Placeholder 1">
            <a:extLst>
              <a:ext uri="{FF2B5EF4-FFF2-40B4-BE49-F238E27FC236}">
                <a16:creationId xmlns:a16="http://schemas.microsoft.com/office/drawing/2014/main" id="{A8E1235F-0498-228C-05B0-CE42A4675F32}"/>
              </a:ext>
            </a:extLst>
          </p:cNvPr>
          <p:cNvSpPr txBox="1">
            <a:spLocks/>
          </p:cNvSpPr>
          <p:nvPr userDrawn="1"/>
        </p:nvSpPr>
        <p:spPr>
          <a:xfrm>
            <a:off x="4609005" y="1591456"/>
            <a:ext cx="7225371" cy="4179735"/>
          </a:xfrm>
          <a:prstGeom prst="rect">
            <a:avLst/>
          </a:prstGeom>
        </p:spPr>
        <p:txBody>
          <a:bodyPr>
            <a:normAutofit fontScale="92500" lnSpcReduction="10000"/>
          </a:bodyPr>
          <a:lstStyle>
            <a:lvl1pPr marL="0" indent="-114300" algn="l" defTabSz="457200" rtl="0" eaLnBrk="1" latinLnBrk="0" hangingPunct="1">
              <a:lnSpc>
                <a:spcPct val="100000"/>
              </a:lnSpc>
              <a:spcBef>
                <a:spcPts val="0"/>
              </a:spcBef>
              <a:spcAft>
                <a:spcPts val="300"/>
              </a:spcAft>
              <a:buClr>
                <a:schemeClr val="tx1"/>
              </a:buClr>
              <a:buSzPct val="75000"/>
              <a:buFont typeface="Arial" panose="020B0604020202020204" pitchFamily="34" charset="0"/>
              <a:buChar char="•"/>
              <a:defRPr sz="2400" b="0" i="0" kern="1200" baseline="0">
                <a:solidFill>
                  <a:schemeClr val="tx1"/>
                </a:solidFill>
                <a:latin typeface="+mn-lt"/>
                <a:ea typeface="Source Sans Pro Semibold" panose="020B0503030403020204" pitchFamily="34" charset="0"/>
                <a:cs typeface="+mn-cs"/>
              </a:defRPr>
            </a:lvl1pPr>
            <a:lvl2pPr marL="342900" indent="-114300" algn="l" defTabSz="457200" rtl="0" eaLnBrk="1" latinLnBrk="0" hangingPunct="1">
              <a:lnSpc>
                <a:spcPct val="90000"/>
              </a:lnSpc>
              <a:spcBef>
                <a:spcPts val="250"/>
              </a:spcBef>
              <a:spcAft>
                <a:spcPts val="300"/>
              </a:spcAft>
              <a:buClr>
                <a:schemeClr val="tx1"/>
              </a:buClr>
              <a:buSzPct val="75000"/>
              <a:buFont typeface="Arial" panose="020B0604020202020204" pitchFamily="34" charset="0"/>
              <a:buChar char="•"/>
              <a:defRPr sz="2200" b="0" i="0" kern="1200">
                <a:solidFill>
                  <a:schemeClr val="tx1"/>
                </a:solidFill>
                <a:latin typeface="Aptos" panose="020B0004020202020204" pitchFamily="34" charset="0"/>
                <a:ea typeface="Source Sans Pro" panose="020B0503030403020204" pitchFamily="34" charset="0"/>
                <a:cs typeface="+mn-cs"/>
              </a:defRPr>
            </a:lvl2pPr>
            <a:lvl3pPr marL="571500" indent="-114300" algn="l" defTabSz="457200" rtl="0" eaLnBrk="1" latinLnBrk="0" hangingPunct="1">
              <a:lnSpc>
                <a:spcPct val="90000"/>
              </a:lnSpc>
              <a:spcBef>
                <a:spcPts val="250"/>
              </a:spcBef>
              <a:spcAft>
                <a:spcPts val="300"/>
              </a:spcAft>
              <a:buClr>
                <a:schemeClr val="tx1"/>
              </a:buClr>
              <a:buSzPct val="75000"/>
              <a:buFont typeface="Arial" panose="020B0604020202020204" pitchFamily="34" charset="0"/>
              <a:buChar char="•"/>
              <a:defRPr sz="2000" b="0" i="0" kern="1200">
                <a:solidFill>
                  <a:schemeClr val="tx1"/>
                </a:solidFill>
                <a:latin typeface="Aptos" panose="020B0004020202020204" pitchFamily="34" charset="0"/>
                <a:ea typeface="Source Sans Pro" panose="020B0503030403020204" pitchFamily="34" charset="0"/>
                <a:cs typeface="+mn-cs"/>
              </a:defRPr>
            </a:lvl3pPr>
            <a:lvl4pPr marL="800100" indent="-114300" algn="l" defTabSz="457200" rtl="0" eaLnBrk="1" latinLnBrk="0" hangingPunct="1">
              <a:lnSpc>
                <a:spcPct val="90000"/>
              </a:lnSpc>
              <a:spcBef>
                <a:spcPts val="250"/>
              </a:spcBef>
              <a:spcAft>
                <a:spcPts val="300"/>
              </a:spcAft>
              <a:buClr>
                <a:schemeClr val="tx1"/>
              </a:buClr>
              <a:buSzPct val="75000"/>
              <a:buFont typeface="Arial" panose="020B0604020202020204" pitchFamily="34" charset="0"/>
              <a:buChar char="•"/>
              <a:defRPr sz="1800" b="0" i="0" kern="1200">
                <a:solidFill>
                  <a:schemeClr val="tx1"/>
                </a:solidFill>
                <a:latin typeface="Aptos" panose="020B0004020202020204" pitchFamily="34" charset="0"/>
                <a:ea typeface="Source Sans Pro" panose="020B0503030403020204" pitchFamily="34" charset="0"/>
                <a:cs typeface="+mn-cs"/>
              </a:defRPr>
            </a:lvl4pPr>
            <a:lvl5pPr marL="1028700" indent="-114300" algn="l" defTabSz="457200" rtl="0" eaLnBrk="1" latinLnBrk="0" hangingPunct="1">
              <a:lnSpc>
                <a:spcPct val="90000"/>
              </a:lnSpc>
              <a:spcBef>
                <a:spcPts val="250"/>
              </a:spcBef>
              <a:spcAft>
                <a:spcPts val="300"/>
              </a:spcAft>
              <a:buClr>
                <a:schemeClr val="tx1"/>
              </a:buClr>
              <a:buSzPct val="75000"/>
              <a:buFont typeface="Arial" panose="020B0604020202020204" pitchFamily="34" charset="0"/>
              <a:buChar char="•"/>
              <a:defRPr sz="1600" b="0" i="0" kern="1200">
                <a:solidFill>
                  <a:schemeClr val="tx1"/>
                </a:solidFill>
                <a:latin typeface="Aptos" panose="020B0004020202020204" pitchFamily="34" charset="0"/>
                <a:ea typeface="Source Sans Pro" panose="020B0503030403020204" pitchFamily="34" charset="0"/>
                <a:cs typeface="+mn-cs"/>
              </a:defRPr>
            </a:lvl5pPr>
            <a:lvl6pPr marL="1257300" indent="-114300" algn="l" defTabSz="457200" rtl="0" eaLnBrk="1" latinLnBrk="0" hangingPunct="1">
              <a:lnSpc>
                <a:spcPct val="90000"/>
              </a:lnSpc>
              <a:spcBef>
                <a:spcPts val="250"/>
              </a:spcBef>
              <a:buFont typeface="Arial" panose="020B0604020202020204" pitchFamily="34" charset="0"/>
              <a:buChar char="•"/>
              <a:defRPr sz="900" kern="1200">
                <a:solidFill>
                  <a:schemeClr val="tx1"/>
                </a:solidFill>
                <a:latin typeface="+mn-lt"/>
                <a:ea typeface="+mn-ea"/>
                <a:cs typeface="+mn-cs"/>
              </a:defRPr>
            </a:lvl6pPr>
            <a:lvl7pPr marL="1485900" indent="-114300" algn="l" defTabSz="457200" rtl="0" eaLnBrk="1" latinLnBrk="0" hangingPunct="1">
              <a:lnSpc>
                <a:spcPct val="90000"/>
              </a:lnSpc>
              <a:spcBef>
                <a:spcPts val="250"/>
              </a:spcBef>
              <a:buFont typeface="Arial" panose="020B0604020202020204" pitchFamily="34" charset="0"/>
              <a:buChar char="•"/>
              <a:defRPr sz="900" kern="1200">
                <a:solidFill>
                  <a:schemeClr val="tx1"/>
                </a:solidFill>
                <a:latin typeface="+mn-lt"/>
                <a:ea typeface="+mn-ea"/>
                <a:cs typeface="+mn-cs"/>
              </a:defRPr>
            </a:lvl7pPr>
            <a:lvl8pPr marL="1714500" indent="-114300" algn="l" defTabSz="457200" rtl="0" eaLnBrk="1" latinLnBrk="0" hangingPunct="1">
              <a:lnSpc>
                <a:spcPct val="90000"/>
              </a:lnSpc>
              <a:spcBef>
                <a:spcPts val="250"/>
              </a:spcBef>
              <a:buFont typeface="Arial" panose="020B0604020202020204" pitchFamily="34" charset="0"/>
              <a:buChar char="•"/>
              <a:defRPr sz="900" kern="1200">
                <a:solidFill>
                  <a:schemeClr val="tx1"/>
                </a:solidFill>
                <a:latin typeface="+mn-lt"/>
                <a:ea typeface="+mn-ea"/>
                <a:cs typeface="+mn-cs"/>
              </a:defRPr>
            </a:lvl8pPr>
            <a:lvl9pPr marL="1943100" indent="-114300" algn="l" defTabSz="457200" rtl="0" eaLnBrk="1" latinLnBrk="0" hangingPunct="1">
              <a:lnSpc>
                <a:spcPct val="90000"/>
              </a:lnSpc>
              <a:spcBef>
                <a:spcPts val="250"/>
              </a:spcBef>
              <a:buFont typeface="Arial" panose="020B0604020202020204" pitchFamily="34" charset="0"/>
              <a:buChar char="•"/>
              <a:defRPr sz="900" kern="1200">
                <a:solidFill>
                  <a:schemeClr val="tx1"/>
                </a:solidFill>
                <a:latin typeface="+mn-lt"/>
                <a:ea typeface="+mn-ea"/>
                <a:cs typeface="+mn-cs"/>
              </a:defRPr>
            </a:lvl9pPr>
          </a:lstStyle>
          <a:p>
            <a:pPr marL="342900" indent="-342900">
              <a:tabLst/>
            </a:pPr>
            <a:r>
              <a:rPr lang="en-US" sz="1900" b="1" spc="0" dirty="0">
                <a:solidFill>
                  <a:schemeClr val="accent3">
                    <a:lumMod val="75000"/>
                    <a:lumOff val="25000"/>
                  </a:schemeClr>
                </a:solidFill>
              </a:rPr>
              <a:t>Marker of EXCELLENCE!</a:t>
            </a:r>
          </a:p>
          <a:p>
            <a:pPr marL="685800" lvl="1" indent="-342900">
              <a:tabLst/>
            </a:pPr>
            <a:r>
              <a:rPr lang="en-US" sz="1700" spc="0" dirty="0"/>
              <a:t>Be a part of an elite group of organizations – with 5% of U.S. hospitals! </a:t>
            </a:r>
          </a:p>
          <a:p>
            <a:pPr marL="342900" indent="-342900">
              <a:tabLst/>
            </a:pPr>
            <a:r>
              <a:rPr lang="en-US" sz="1900" b="1" spc="0" dirty="0"/>
              <a:t>Addresses the global issues of burnout, turnover, and shortage</a:t>
            </a:r>
          </a:p>
          <a:p>
            <a:pPr marL="685800" lvl="1" indent="-342900">
              <a:tabLst/>
            </a:pPr>
            <a:r>
              <a:rPr lang="en-US" sz="1700" spc="0" dirty="0"/>
              <a:t>Criteria aligns with what matters most to nurses </a:t>
            </a:r>
          </a:p>
          <a:p>
            <a:pPr marL="342900" indent="-342900">
              <a:tabLst/>
            </a:pPr>
            <a:r>
              <a:rPr lang="en-US" sz="1900" b="1" spc="0" dirty="0"/>
              <a:t>Supports staff engagement</a:t>
            </a:r>
          </a:p>
          <a:p>
            <a:pPr marL="685800" lvl="1" indent="-342900">
              <a:tabLst/>
            </a:pPr>
            <a:r>
              <a:rPr lang="en-US" sz="1700" spc="0" dirty="0"/>
              <a:t>The designation process includes direct input from frontline staff, making it a powerful tool for engagement</a:t>
            </a:r>
          </a:p>
          <a:p>
            <a:pPr marL="342900" lvl="0" indent="-342900">
              <a:tabLst/>
            </a:pPr>
            <a:r>
              <a:rPr lang="en-US" sz="1900" b="1" spc="0" dirty="0"/>
              <a:t>Aligned with organizational priorities</a:t>
            </a:r>
          </a:p>
          <a:p>
            <a:pPr marL="685800" marR="0" lvl="1" indent="-342900" algn="l" defTabSz="457200" rtl="0" eaLnBrk="1" fontAlgn="auto" latinLnBrk="0" hangingPunct="1">
              <a:lnSpc>
                <a:spcPct val="90000"/>
              </a:lnSpc>
              <a:spcBef>
                <a:spcPts val="250"/>
              </a:spcBef>
              <a:spcAft>
                <a:spcPts val="300"/>
              </a:spcAft>
              <a:buClr>
                <a:schemeClr val="tx1"/>
              </a:buClr>
              <a:buSzPct val="75000"/>
              <a:buFont typeface="Arial" panose="020B0604020202020204" pitchFamily="34" charset="0"/>
              <a:buChar char="•"/>
              <a:tabLst/>
              <a:defRPr/>
            </a:pPr>
            <a:r>
              <a:rPr lang="en-US" sz="1700" spc="0" dirty="0"/>
              <a:t>Supports organizations’ increasing focus on workforce retention as a strategic imperative</a:t>
            </a:r>
          </a:p>
          <a:p>
            <a:pPr marL="342900" indent="-342900">
              <a:tabLst/>
            </a:pPr>
            <a:r>
              <a:rPr lang="en-US" sz="1900" b="1" spc="0" dirty="0"/>
              <a:t>Universally applicable</a:t>
            </a:r>
          </a:p>
          <a:p>
            <a:pPr marL="685800" lvl="1" indent="-342900">
              <a:tabLst/>
            </a:pPr>
            <a:r>
              <a:rPr lang="en-US" sz="1700" spc="0" dirty="0"/>
              <a:t>Framework is adaptable to diverse settings – from hospital to non-acute care - cultures, and resources</a:t>
            </a:r>
          </a:p>
          <a:p>
            <a:pPr marL="342900" lvl="0" indent="-342900">
              <a:tabLst/>
            </a:pPr>
            <a:r>
              <a:rPr lang="en-US" sz="1900" b="1" spc="0" dirty="0"/>
              <a:t>It is </a:t>
            </a:r>
            <a:r>
              <a:rPr lang="en-US" sz="1900" b="1" i="1" spc="0" dirty="0"/>
              <a:t>not</a:t>
            </a:r>
            <a:r>
              <a:rPr lang="en-US" sz="1900" b="1" spc="0" dirty="0"/>
              <a:t> about perfection</a:t>
            </a:r>
          </a:p>
          <a:p>
            <a:pPr marL="685800" lvl="1" indent="-342900">
              <a:tabLst/>
            </a:pPr>
            <a:r>
              <a:rPr lang="en-US" sz="1700" spc="0" dirty="0"/>
              <a:t>It’s about sustained, intentional culture change </a:t>
            </a:r>
          </a:p>
        </p:txBody>
      </p:sp>
      <p:sp>
        <p:nvSpPr>
          <p:cNvPr id="7" name="Rectangle: Rounded Corners 6">
            <a:extLst>
              <a:ext uri="{FF2B5EF4-FFF2-40B4-BE49-F238E27FC236}">
                <a16:creationId xmlns:a16="http://schemas.microsoft.com/office/drawing/2014/main" id="{1186B751-A4F8-70A0-2894-BB5A479D4351}"/>
              </a:ext>
            </a:extLst>
          </p:cNvPr>
          <p:cNvSpPr/>
          <p:nvPr userDrawn="1"/>
        </p:nvSpPr>
        <p:spPr>
          <a:xfrm>
            <a:off x="4584323" y="273918"/>
            <a:ext cx="7159259" cy="1121681"/>
          </a:xfrm>
          <a:prstGeom prst="roundRect">
            <a:avLst>
              <a:gd name="adj" fmla="val 16045"/>
            </a:avLst>
          </a:prstGeom>
          <a:ln w="38100">
            <a:solidFill>
              <a:schemeClr val="accent3">
                <a:lumMod val="75000"/>
                <a:lumOff val="25000"/>
              </a:schemeClr>
            </a:solid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8" name="Content Placeholder 1">
            <a:extLst>
              <a:ext uri="{FF2B5EF4-FFF2-40B4-BE49-F238E27FC236}">
                <a16:creationId xmlns:a16="http://schemas.microsoft.com/office/drawing/2014/main" id="{2BAABE40-5259-D647-7006-B1AD91B38616}"/>
              </a:ext>
            </a:extLst>
          </p:cNvPr>
          <p:cNvSpPr txBox="1">
            <a:spLocks/>
          </p:cNvSpPr>
          <p:nvPr userDrawn="1"/>
        </p:nvSpPr>
        <p:spPr>
          <a:xfrm>
            <a:off x="4642061" y="273918"/>
            <a:ext cx="7159259" cy="1121681"/>
          </a:xfrm>
          <a:prstGeom prst="rect">
            <a:avLst/>
          </a:prstGeom>
        </p:spPr>
        <p:txBody>
          <a:bodyPr>
            <a:normAutofit/>
          </a:bodyPr>
          <a:lstStyle>
            <a:lvl1pPr marL="0" indent="-114300" algn="l" defTabSz="457200" rtl="0" eaLnBrk="1" latinLnBrk="0" hangingPunct="1">
              <a:lnSpc>
                <a:spcPct val="100000"/>
              </a:lnSpc>
              <a:spcBef>
                <a:spcPts val="0"/>
              </a:spcBef>
              <a:spcAft>
                <a:spcPts val="300"/>
              </a:spcAft>
              <a:buClr>
                <a:schemeClr val="tx1"/>
              </a:buClr>
              <a:buSzPct val="75000"/>
              <a:buFont typeface="Arial" panose="020B0604020202020204" pitchFamily="34" charset="0"/>
              <a:buChar char="•"/>
              <a:defRPr sz="2400" b="0" i="0" kern="1200" baseline="0">
                <a:solidFill>
                  <a:schemeClr val="tx1"/>
                </a:solidFill>
                <a:latin typeface="+mn-lt"/>
                <a:ea typeface="Source Sans Pro Semibold" panose="020B0503030403020204" pitchFamily="34" charset="0"/>
                <a:cs typeface="+mn-cs"/>
              </a:defRPr>
            </a:lvl1pPr>
            <a:lvl2pPr marL="342900" indent="-114300" algn="l" defTabSz="457200" rtl="0" eaLnBrk="1" latinLnBrk="0" hangingPunct="1">
              <a:lnSpc>
                <a:spcPct val="90000"/>
              </a:lnSpc>
              <a:spcBef>
                <a:spcPts val="250"/>
              </a:spcBef>
              <a:spcAft>
                <a:spcPts val="300"/>
              </a:spcAft>
              <a:buClr>
                <a:schemeClr val="tx1"/>
              </a:buClr>
              <a:buSzPct val="75000"/>
              <a:buFont typeface="Arial" panose="020B0604020202020204" pitchFamily="34" charset="0"/>
              <a:buChar char="•"/>
              <a:defRPr sz="2200" b="0" i="0" kern="1200">
                <a:solidFill>
                  <a:schemeClr val="tx1"/>
                </a:solidFill>
                <a:latin typeface="Aptos" panose="020B0004020202020204" pitchFamily="34" charset="0"/>
                <a:ea typeface="Source Sans Pro" panose="020B0503030403020204" pitchFamily="34" charset="0"/>
                <a:cs typeface="+mn-cs"/>
              </a:defRPr>
            </a:lvl2pPr>
            <a:lvl3pPr marL="571500" indent="-114300" algn="l" defTabSz="457200" rtl="0" eaLnBrk="1" latinLnBrk="0" hangingPunct="1">
              <a:lnSpc>
                <a:spcPct val="90000"/>
              </a:lnSpc>
              <a:spcBef>
                <a:spcPts val="250"/>
              </a:spcBef>
              <a:spcAft>
                <a:spcPts val="300"/>
              </a:spcAft>
              <a:buClr>
                <a:schemeClr val="tx1"/>
              </a:buClr>
              <a:buSzPct val="75000"/>
              <a:buFont typeface="Arial" panose="020B0604020202020204" pitchFamily="34" charset="0"/>
              <a:buChar char="•"/>
              <a:defRPr sz="2000" b="0" i="0" kern="1200">
                <a:solidFill>
                  <a:schemeClr val="tx1"/>
                </a:solidFill>
                <a:latin typeface="Aptos" panose="020B0004020202020204" pitchFamily="34" charset="0"/>
                <a:ea typeface="Source Sans Pro" panose="020B0503030403020204" pitchFamily="34" charset="0"/>
                <a:cs typeface="+mn-cs"/>
              </a:defRPr>
            </a:lvl3pPr>
            <a:lvl4pPr marL="800100" indent="-114300" algn="l" defTabSz="457200" rtl="0" eaLnBrk="1" latinLnBrk="0" hangingPunct="1">
              <a:lnSpc>
                <a:spcPct val="90000"/>
              </a:lnSpc>
              <a:spcBef>
                <a:spcPts val="250"/>
              </a:spcBef>
              <a:spcAft>
                <a:spcPts val="300"/>
              </a:spcAft>
              <a:buClr>
                <a:schemeClr val="tx1"/>
              </a:buClr>
              <a:buSzPct val="75000"/>
              <a:buFont typeface="Arial" panose="020B0604020202020204" pitchFamily="34" charset="0"/>
              <a:buChar char="•"/>
              <a:defRPr sz="1800" b="0" i="0" kern="1200">
                <a:solidFill>
                  <a:schemeClr val="tx1"/>
                </a:solidFill>
                <a:latin typeface="Aptos" panose="020B0004020202020204" pitchFamily="34" charset="0"/>
                <a:ea typeface="Source Sans Pro" panose="020B0503030403020204" pitchFamily="34" charset="0"/>
                <a:cs typeface="+mn-cs"/>
              </a:defRPr>
            </a:lvl4pPr>
            <a:lvl5pPr marL="1028700" indent="-114300" algn="l" defTabSz="457200" rtl="0" eaLnBrk="1" latinLnBrk="0" hangingPunct="1">
              <a:lnSpc>
                <a:spcPct val="90000"/>
              </a:lnSpc>
              <a:spcBef>
                <a:spcPts val="250"/>
              </a:spcBef>
              <a:spcAft>
                <a:spcPts val="300"/>
              </a:spcAft>
              <a:buClr>
                <a:schemeClr val="tx1"/>
              </a:buClr>
              <a:buSzPct val="75000"/>
              <a:buFont typeface="Arial" panose="020B0604020202020204" pitchFamily="34" charset="0"/>
              <a:buChar char="•"/>
              <a:defRPr sz="1600" b="0" i="0" kern="1200">
                <a:solidFill>
                  <a:schemeClr val="tx1"/>
                </a:solidFill>
                <a:latin typeface="Aptos" panose="020B0004020202020204" pitchFamily="34" charset="0"/>
                <a:ea typeface="Source Sans Pro" panose="020B0503030403020204" pitchFamily="34" charset="0"/>
                <a:cs typeface="+mn-cs"/>
              </a:defRPr>
            </a:lvl5pPr>
            <a:lvl6pPr marL="1257300" indent="-114300" algn="l" defTabSz="457200" rtl="0" eaLnBrk="1" latinLnBrk="0" hangingPunct="1">
              <a:lnSpc>
                <a:spcPct val="90000"/>
              </a:lnSpc>
              <a:spcBef>
                <a:spcPts val="250"/>
              </a:spcBef>
              <a:buFont typeface="Arial" panose="020B0604020202020204" pitchFamily="34" charset="0"/>
              <a:buChar char="•"/>
              <a:defRPr sz="900" kern="1200">
                <a:solidFill>
                  <a:schemeClr val="tx1"/>
                </a:solidFill>
                <a:latin typeface="+mn-lt"/>
                <a:ea typeface="+mn-ea"/>
                <a:cs typeface="+mn-cs"/>
              </a:defRPr>
            </a:lvl6pPr>
            <a:lvl7pPr marL="1485900" indent="-114300" algn="l" defTabSz="457200" rtl="0" eaLnBrk="1" latinLnBrk="0" hangingPunct="1">
              <a:lnSpc>
                <a:spcPct val="90000"/>
              </a:lnSpc>
              <a:spcBef>
                <a:spcPts val="250"/>
              </a:spcBef>
              <a:buFont typeface="Arial" panose="020B0604020202020204" pitchFamily="34" charset="0"/>
              <a:buChar char="•"/>
              <a:defRPr sz="900" kern="1200">
                <a:solidFill>
                  <a:schemeClr val="tx1"/>
                </a:solidFill>
                <a:latin typeface="+mn-lt"/>
                <a:ea typeface="+mn-ea"/>
                <a:cs typeface="+mn-cs"/>
              </a:defRPr>
            </a:lvl7pPr>
            <a:lvl8pPr marL="1714500" indent="-114300" algn="l" defTabSz="457200" rtl="0" eaLnBrk="1" latinLnBrk="0" hangingPunct="1">
              <a:lnSpc>
                <a:spcPct val="90000"/>
              </a:lnSpc>
              <a:spcBef>
                <a:spcPts val="250"/>
              </a:spcBef>
              <a:buFont typeface="Arial" panose="020B0604020202020204" pitchFamily="34" charset="0"/>
              <a:buChar char="•"/>
              <a:defRPr sz="900" kern="1200">
                <a:solidFill>
                  <a:schemeClr val="tx1"/>
                </a:solidFill>
                <a:latin typeface="+mn-lt"/>
                <a:ea typeface="+mn-ea"/>
                <a:cs typeface="+mn-cs"/>
              </a:defRPr>
            </a:lvl8pPr>
            <a:lvl9pPr marL="1943100" indent="-114300" algn="l" defTabSz="457200" rtl="0" eaLnBrk="1" latinLnBrk="0" hangingPunct="1">
              <a:lnSpc>
                <a:spcPct val="90000"/>
              </a:lnSpc>
              <a:spcBef>
                <a:spcPts val="250"/>
              </a:spcBef>
              <a:buFont typeface="Arial" panose="020B0604020202020204" pitchFamily="34" charset="0"/>
              <a:buChar char="•"/>
              <a:defRPr sz="900" kern="1200">
                <a:solidFill>
                  <a:schemeClr val="tx1"/>
                </a:solidFill>
                <a:latin typeface="+mn-lt"/>
                <a:ea typeface="+mn-ea"/>
                <a:cs typeface="+mn-cs"/>
              </a:defRPr>
            </a:lvl9pPr>
          </a:lstStyle>
          <a:p>
            <a:pPr marL="0" indent="0" algn="ctr">
              <a:buNone/>
              <a:tabLst/>
            </a:pPr>
            <a:r>
              <a:rPr lang="en-US" sz="2000" b="1" spc="0" dirty="0">
                <a:solidFill>
                  <a:schemeClr val="tx1"/>
                </a:solidFill>
              </a:rPr>
              <a:t>Pathway is NOT just a nursing credential: </a:t>
            </a:r>
          </a:p>
          <a:p>
            <a:pPr marL="0" indent="0" algn="ctr">
              <a:buNone/>
              <a:tabLst/>
            </a:pPr>
            <a:r>
              <a:rPr lang="en-US" sz="2000" b="1" spc="0" dirty="0">
                <a:solidFill>
                  <a:schemeClr val="tx1"/>
                </a:solidFill>
              </a:rPr>
              <a:t>It’s a </a:t>
            </a:r>
            <a:r>
              <a:rPr lang="en-US" sz="2000" b="1" spc="0" dirty="0">
                <a:solidFill>
                  <a:schemeClr val="accent3">
                    <a:lumMod val="75000"/>
                    <a:lumOff val="25000"/>
                  </a:schemeClr>
                </a:solidFill>
                <a:effectLst>
                  <a:outerShdw blurRad="38100" dist="38100" dir="2700000" algn="tl">
                    <a:srgbClr val="000000">
                      <a:alpha val="43137"/>
                    </a:srgbClr>
                  </a:outerShdw>
                </a:effectLst>
              </a:rPr>
              <a:t>culture strategy </a:t>
            </a:r>
            <a:r>
              <a:rPr lang="en-US" sz="2000" b="1" spc="0" dirty="0">
                <a:solidFill>
                  <a:schemeClr val="tx1"/>
                </a:solidFill>
              </a:rPr>
              <a:t>that results in </a:t>
            </a:r>
          </a:p>
          <a:p>
            <a:pPr marL="0" indent="0" algn="ctr">
              <a:buNone/>
              <a:tabLst/>
            </a:pPr>
            <a:r>
              <a:rPr lang="en-US" sz="2000" b="1" spc="0" dirty="0">
                <a:solidFill>
                  <a:schemeClr val="tx1"/>
                </a:solidFill>
              </a:rPr>
              <a:t>organization-wide transformation! </a:t>
            </a:r>
            <a:endParaRPr lang="en-US" sz="1800" b="1" spc="0" dirty="0">
              <a:solidFill>
                <a:schemeClr val="tx1"/>
              </a:solidFill>
            </a:endParaRPr>
          </a:p>
        </p:txBody>
      </p:sp>
      <p:grpSp>
        <p:nvGrpSpPr>
          <p:cNvPr id="14" name="Group 13">
            <a:extLst>
              <a:ext uri="{FF2B5EF4-FFF2-40B4-BE49-F238E27FC236}">
                <a16:creationId xmlns:a16="http://schemas.microsoft.com/office/drawing/2014/main" id="{1A7B5090-85BA-FC51-6FA3-00E286FAA9D5}"/>
              </a:ext>
            </a:extLst>
          </p:cNvPr>
          <p:cNvGrpSpPr/>
          <p:nvPr userDrawn="1"/>
        </p:nvGrpSpPr>
        <p:grpSpPr>
          <a:xfrm>
            <a:off x="4445928" y="5653398"/>
            <a:ext cx="7297654" cy="710953"/>
            <a:chOff x="4567575" y="5769087"/>
            <a:chExt cx="7328277" cy="710953"/>
          </a:xfrm>
          <a:solidFill>
            <a:schemeClr val="accent4"/>
          </a:solidFill>
        </p:grpSpPr>
        <p:sp>
          <p:nvSpPr>
            <p:cNvPr id="9" name="Arrow: Right 8">
              <a:extLst>
                <a:ext uri="{FF2B5EF4-FFF2-40B4-BE49-F238E27FC236}">
                  <a16:creationId xmlns:a16="http://schemas.microsoft.com/office/drawing/2014/main" id="{D37B73C3-9823-3200-7C48-CBC961B19DBD}"/>
                </a:ext>
              </a:extLst>
            </p:cNvPr>
            <p:cNvSpPr/>
            <p:nvPr userDrawn="1"/>
          </p:nvSpPr>
          <p:spPr>
            <a:xfrm>
              <a:off x="4736592" y="5769087"/>
              <a:ext cx="7159260" cy="710953"/>
            </a:xfrm>
            <a:prstGeom prst="rightArrow">
              <a:avLst/>
            </a:prstGeom>
            <a:solidFill>
              <a:schemeClr val="accent3">
                <a:lumMod val="75000"/>
                <a:lumOff val="25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A99D84C1-37A5-FD30-B67A-0F513AE4AD3E}"/>
                </a:ext>
              </a:extLst>
            </p:cNvPr>
            <p:cNvSpPr txBox="1"/>
            <p:nvPr userDrawn="1"/>
          </p:nvSpPr>
          <p:spPr>
            <a:xfrm>
              <a:off x="4567575" y="5964944"/>
              <a:ext cx="7328277" cy="323165"/>
            </a:xfrm>
            <a:prstGeom prst="rect">
              <a:avLst/>
            </a:prstGeom>
            <a:noFill/>
          </p:spPr>
          <p:txBody>
            <a:bodyPr wrap="square">
              <a:spAutoFit/>
            </a:bodyPr>
            <a:lstStyle/>
            <a:p>
              <a:pPr marL="0" lvl="1" indent="0">
                <a:lnSpc>
                  <a:spcPct val="100000"/>
                </a:lnSpc>
                <a:spcBef>
                  <a:spcPts val="0"/>
                </a:spcBef>
                <a:buNone/>
                <a:tabLst/>
              </a:pPr>
              <a:r>
                <a:rPr lang="en-US" sz="1500" b="1" spc="0" dirty="0">
                  <a:solidFill>
                    <a:schemeClr val="bg1"/>
                  </a:solidFill>
                  <a:latin typeface="+mn-lt"/>
                  <a:ea typeface="Source Sans Pro Semibold" panose="020B0503030403020204" pitchFamily="34" charset="0"/>
                </a:rPr>
                <a:t>Designation attainable in two years; evidence of transformation is </a:t>
              </a:r>
              <a:r>
                <a:rPr lang="en-US" sz="1500" b="1" spc="0" dirty="0">
                  <a:solidFill>
                    <a:schemeClr val="accent6"/>
                  </a:solidFill>
                  <a:effectLst>
                    <a:outerShdw blurRad="38100" dist="38100" dir="2700000" algn="tl">
                      <a:srgbClr val="000000">
                        <a:alpha val="43137"/>
                      </a:srgbClr>
                    </a:outerShdw>
                  </a:effectLst>
                  <a:latin typeface="+mn-lt"/>
                  <a:ea typeface="Source Sans Pro Semibold" panose="020B0503030403020204" pitchFamily="34" charset="0"/>
                </a:rPr>
                <a:t>immediate</a:t>
              </a:r>
            </a:p>
          </p:txBody>
        </p:sp>
      </p:grpSp>
      <p:sp>
        <p:nvSpPr>
          <p:cNvPr id="15" name="Rectangle 14">
            <a:extLst>
              <a:ext uri="{FF2B5EF4-FFF2-40B4-BE49-F238E27FC236}">
                <a16:creationId xmlns:a16="http://schemas.microsoft.com/office/drawing/2014/main" id="{19E9EFC9-A04C-468C-832D-CCCD851124D9}"/>
              </a:ext>
            </a:extLst>
          </p:cNvPr>
          <p:cNvSpPr/>
          <p:nvPr userDrawn="1"/>
        </p:nvSpPr>
        <p:spPr>
          <a:xfrm>
            <a:off x="4855476" y="1914629"/>
            <a:ext cx="277169" cy="28342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a:extLst>
              <a:ext uri="{FF2B5EF4-FFF2-40B4-BE49-F238E27FC236}">
                <a16:creationId xmlns:a16="http://schemas.microsoft.com/office/drawing/2014/main" id="{4D64EC92-074B-D67D-6FE1-4D90A771187D}"/>
              </a:ext>
            </a:extLst>
          </p:cNvPr>
          <p:cNvPicPr>
            <a:picLocks noChangeAspect="1"/>
          </p:cNvPicPr>
          <p:nvPr userDrawn="1"/>
        </p:nvPicPr>
        <p:blipFill>
          <a:blip r:embed="rId4" cstate="print">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4542032" y="1565886"/>
            <a:ext cx="374624" cy="374624"/>
          </a:xfrm>
          <a:prstGeom prst="rect">
            <a:avLst/>
          </a:prstGeom>
        </p:spPr>
      </p:pic>
      <p:pic>
        <p:nvPicPr>
          <p:cNvPr id="21" name="Picture 20">
            <a:extLst>
              <a:ext uri="{FF2B5EF4-FFF2-40B4-BE49-F238E27FC236}">
                <a16:creationId xmlns:a16="http://schemas.microsoft.com/office/drawing/2014/main" id="{3E50B90F-BAF1-3BB7-32DB-7C07741C1081}"/>
              </a:ext>
            </a:extLst>
          </p:cNvPr>
          <p:cNvPicPr>
            <a:picLocks noChangeAspect="1"/>
          </p:cNvPicPr>
          <p:nvPr userDrawn="1"/>
        </p:nvPicPr>
        <p:blipFill>
          <a:blip r:embed="rId4" cstate="print">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4544191" y="2107622"/>
            <a:ext cx="374624" cy="374624"/>
          </a:xfrm>
          <a:prstGeom prst="rect">
            <a:avLst/>
          </a:prstGeom>
        </p:spPr>
      </p:pic>
      <p:pic>
        <p:nvPicPr>
          <p:cNvPr id="22" name="Picture 21">
            <a:extLst>
              <a:ext uri="{FF2B5EF4-FFF2-40B4-BE49-F238E27FC236}">
                <a16:creationId xmlns:a16="http://schemas.microsoft.com/office/drawing/2014/main" id="{3E397C47-0B0E-A038-EFDA-C9A98D3C48DF}"/>
              </a:ext>
            </a:extLst>
          </p:cNvPr>
          <p:cNvPicPr>
            <a:picLocks noChangeAspect="1"/>
          </p:cNvPicPr>
          <p:nvPr userDrawn="1"/>
        </p:nvPicPr>
        <p:blipFill>
          <a:blip r:embed="rId4" cstate="print">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4542032" y="2669908"/>
            <a:ext cx="374624" cy="374624"/>
          </a:xfrm>
          <a:prstGeom prst="rect">
            <a:avLst/>
          </a:prstGeom>
        </p:spPr>
      </p:pic>
      <p:pic>
        <p:nvPicPr>
          <p:cNvPr id="23" name="Picture 22">
            <a:extLst>
              <a:ext uri="{FF2B5EF4-FFF2-40B4-BE49-F238E27FC236}">
                <a16:creationId xmlns:a16="http://schemas.microsoft.com/office/drawing/2014/main" id="{CB6723F3-A05A-17DB-9ED2-57F7F624E7E5}"/>
              </a:ext>
            </a:extLst>
          </p:cNvPr>
          <p:cNvPicPr>
            <a:picLocks noChangeAspect="1"/>
          </p:cNvPicPr>
          <p:nvPr userDrawn="1"/>
        </p:nvPicPr>
        <p:blipFill>
          <a:blip r:embed="rId4" cstate="print">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4549280" y="3409009"/>
            <a:ext cx="374624" cy="374624"/>
          </a:xfrm>
          <a:prstGeom prst="rect">
            <a:avLst/>
          </a:prstGeom>
        </p:spPr>
      </p:pic>
      <p:pic>
        <p:nvPicPr>
          <p:cNvPr id="24" name="Picture 23">
            <a:extLst>
              <a:ext uri="{FF2B5EF4-FFF2-40B4-BE49-F238E27FC236}">
                <a16:creationId xmlns:a16="http://schemas.microsoft.com/office/drawing/2014/main" id="{90D6944A-B766-D998-C013-4061D6932477}"/>
              </a:ext>
            </a:extLst>
          </p:cNvPr>
          <p:cNvPicPr>
            <a:picLocks noChangeAspect="1"/>
          </p:cNvPicPr>
          <p:nvPr userDrawn="1"/>
        </p:nvPicPr>
        <p:blipFill>
          <a:blip r:embed="rId4" cstate="print">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4542032" y="4194951"/>
            <a:ext cx="374624" cy="374624"/>
          </a:xfrm>
          <a:prstGeom prst="rect">
            <a:avLst/>
          </a:prstGeom>
        </p:spPr>
      </p:pic>
      <p:pic>
        <p:nvPicPr>
          <p:cNvPr id="25" name="Picture 24">
            <a:extLst>
              <a:ext uri="{FF2B5EF4-FFF2-40B4-BE49-F238E27FC236}">
                <a16:creationId xmlns:a16="http://schemas.microsoft.com/office/drawing/2014/main" id="{7A9F7F54-D548-16E3-9950-AF59B88E82B1}"/>
              </a:ext>
            </a:extLst>
          </p:cNvPr>
          <p:cNvPicPr>
            <a:picLocks noChangeAspect="1"/>
          </p:cNvPicPr>
          <p:nvPr userDrawn="1"/>
        </p:nvPicPr>
        <p:blipFill>
          <a:blip r:embed="rId4" cstate="print">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4542032" y="4944549"/>
            <a:ext cx="374624" cy="374624"/>
          </a:xfrm>
          <a:prstGeom prst="rect">
            <a:avLst/>
          </a:prstGeom>
        </p:spPr>
      </p:pic>
    </p:spTree>
    <p:extLst>
      <p:ext uri="{BB962C8B-B14F-4D97-AF65-F5344CB8AC3E}">
        <p14:creationId xmlns:p14="http://schemas.microsoft.com/office/powerpoint/2010/main" val="29026919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Content - Prehead">
    <p:spTree>
      <p:nvGrpSpPr>
        <p:cNvPr id="1" name=""/>
        <p:cNvGrpSpPr/>
        <p:nvPr/>
      </p:nvGrpSpPr>
      <p:grpSpPr>
        <a:xfrm>
          <a:off x="0" y="0"/>
          <a:ext cx="0" cy="0"/>
          <a:chOff x="0" y="0"/>
          <a:chExt cx="0" cy="0"/>
        </a:xfrm>
      </p:grpSpPr>
      <p:pic>
        <p:nvPicPr>
          <p:cNvPr id="11" name="Picture 10" descr="A blue and white background&#10;&#10;AI-generated content may be incorrect.">
            <a:extLst>
              <a:ext uri="{FF2B5EF4-FFF2-40B4-BE49-F238E27FC236}">
                <a16:creationId xmlns:a16="http://schemas.microsoft.com/office/drawing/2014/main" id="{8CDEF38C-96F3-27F4-6ABA-21637E14F8EF}"/>
              </a:ext>
            </a:extLst>
          </p:cNvPr>
          <p:cNvPicPr>
            <a:picLocks noGrp="1" noRot="1" noChangeAspect="1" noMove="1" noResize="1" noEditPoints="1" noAdjustHandles="1" noChangeArrowheads="1" noChangeShapeType="1" noCrop="1"/>
          </p:cNvPicPr>
          <p:nvPr userDrawn="1"/>
        </p:nvPicPr>
        <p:blipFill>
          <a:blip r:embed="rId2">
            <a:extLst>
              <a:ext uri="{28A0092B-C50C-407E-A947-70E740481C1C}">
                <a14:useLocalDpi xmlns:a14="http://schemas.microsoft.com/office/drawing/2010/main"/>
              </a:ext>
            </a:extLst>
          </a:blip>
          <a:stretch>
            <a:fillRect/>
          </a:stretch>
        </p:blipFill>
        <p:spPr>
          <a:xfrm>
            <a:off x="0" y="0"/>
            <a:ext cx="2370667" cy="6858000"/>
          </a:xfrm>
          <a:prstGeom prst="rect">
            <a:avLst/>
          </a:prstGeom>
        </p:spPr>
      </p:pic>
      <p:sp>
        <p:nvSpPr>
          <p:cNvPr id="6" name="Slide Number Placeholder 5">
            <a:extLst>
              <a:ext uri="{FF2B5EF4-FFF2-40B4-BE49-F238E27FC236}">
                <a16:creationId xmlns:a16="http://schemas.microsoft.com/office/drawing/2014/main" id="{F1DD38C2-6F97-817C-147B-75ED30F2EDDD}"/>
              </a:ext>
            </a:extLst>
          </p:cNvPr>
          <p:cNvSpPr>
            <a:spLocks noGrp="1"/>
          </p:cNvSpPr>
          <p:nvPr>
            <p:ph type="sldNum" sz="quarter" idx="12"/>
          </p:nvPr>
        </p:nvSpPr>
        <p:spPr/>
        <p:txBody>
          <a:bodyPr/>
          <a:lstStyle/>
          <a:p>
            <a:fld id="{F4F75DA5-EF2D-AE43-BB53-B67E847C9972}" type="slidenum">
              <a:rPr lang="en-US" smtClean="0"/>
              <a:t>‹#›</a:t>
            </a:fld>
            <a:endParaRPr lang="en-US" dirty="0"/>
          </a:p>
        </p:txBody>
      </p:sp>
      <p:sp>
        <p:nvSpPr>
          <p:cNvPr id="4" name="TextBox 3">
            <a:extLst>
              <a:ext uri="{FF2B5EF4-FFF2-40B4-BE49-F238E27FC236}">
                <a16:creationId xmlns:a16="http://schemas.microsoft.com/office/drawing/2014/main" id="{3CDBCD91-DF57-AFBB-8BAB-3E54583AE41A}"/>
              </a:ext>
            </a:extLst>
          </p:cNvPr>
          <p:cNvSpPr txBox="1"/>
          <p:nvPr userDrawn="1"/>
        </p:nvSpPr>
        <p:spPr>
          <a:xfrm>
            <a:off x="1066800" y="6802582"/>
            <a:ext cx="0" cy="0"/>
          </a:xfrm>
          <a:prstGeom prst="rect">
            <a:avLst/>
          </a:prstGeom>
        </p:spPr>
        <p:txBody>
          <a:bodyPr vert="horz" wrap="none" lIns="45720" tIns="22860" rIns="45720" bIns="22860" rtlCol="0" anchor="ctr" anchorCtr="0">
            <a:normAutofit fontScale="25000" lnSpcReduction="20000"/>
          </a:bodyPr>
          <a:lstStyle/>
          <a:p>
            <a:pPr algn="l" fontAlgn="ctr">
              <a:tabLst/>
            </a:pPr>
            <a:endParaRPr lang="en-US" sz="650" spc="0" dirty="0">
              <a:solidFill>
                <a:schemeClr val="tx1"/>
              </a:solidFill>
            </a:endParaRPr>
          </a:p>
        </p:txBody>
      </p:sp>
      <p:sp>
        <p:nvSpPr>
          <p:cNvPr id="10" name="TextBox 9">
            <a:extLst>
              <a:ext uri="{FF2B5EF4-FFF2-40B4-BE49-F238E27FC236}">
                <a16:creationId xmlns:a16="http://schemas.microsoft.com/office/drawing/2014/main" id="{6AEC7DCA-8AA2-919A-0662-7C8727471CBA}"/>
              </a:ext>
            </a:extLst>
          </p:cNvPr>
          <p:cNvSpPr txBox="1"/>
          <p:nvPr userDrawn="1"/>
        </p:nvSpPr>
        <p:spPr>
          <a:xfrm>
            <a:off x="4278086" y="1665514"/>
            <a:ext cx="0" cy="0"/>
          </a:xfrm>
          <a:prstGeom prst="rect">
            <a:avLst/>
          </a:prstGeom>
        </p:spPr>
        <p:txBody>
          <a:bodyPr vert="horz" wrap="none" lIns="91440" tIns="45720" rIns="91440" bIns="45720" rtlCol="0" anchor="ctr" anchorCtr="0">
            <a:normAutofit fontScale="25000" lnSpcReduction="20000"/>
          </a:bodyPr>
          <a:lstStyle/>
          <a:p>
            <a:pPr algn="l" fontAlgn="ctr">
              <a:tabLst/>
            </a:pPr>
            <a:endParaRPr lang="en-US" spc="0" dirty="0">
              <a:solidFill>
                <a:schemeClr val="tx1"/>
              </a:solidFill>
            </a:endParaRPr>
          </a:p>
        </p:txBody>
      </p:sp>
      <p:pic>
        <p:nvPicPr>
          <p:cNvPr id="12" name="Picture 11">
            <a:extLst>
              <a:ext uri="{FF2B5EF4-FFF2-40B4-BE49-F238E27FC236}">
                <a16:creationId xmlns:a16="http://schemas.microsoft.com/office/drawing/2014/main" id="{D49DF2B8-AA15-7D50-D6E9-68476B57CB09}"/>
              </a:ext>
            </a:extLst>
          </p:cNvPr>
          <p:cNvPicPr>
            <a:picLocks noGrp="1" noRot="1" noChangeAspect="1" noMove="1" noResize="1" noEditPoints="1" noAdjustHandles="1" noChangeArrowheads="1" noChangeShapeType="1" noCrop="1"/>
          </p:cNvPicPr>
          <p:nvPr userDrawn="1"/>
        </p:nvPicPr>
        <p:blipFill>
          <a:blip r:embed="rId3"/>
          <a:stretch>
            <a:fillRect/>
          </a:stretch>
        </p:blipFill>
        <p:spPr>
          <a:xfrm>
            <a:off x="345075" y="281688"/>
            <a:ext cx="369362" cy="868240"/>
          </a:xfrm>
          <a:prstGeom prst="rect">
            <a:avLst/>
          </a:prstGeom>
        </p:spPr>
      </p:pic>
      <p:sp>
        <p:nvSpPr>
          <p:cNvPr id="8" name="TextBox 7">
            <a:extLst>
              <a:ext uri="{FF2B5EF4-FFF2-40B4-BE49-F238E27FC236}">
                <a16:creationId xmlns:a16="http://schemas.microsoft.com/office/drawing/2014/main" id="{201FB793-03EA-9CAC-C989-CDCC7B120F10}"/>
              </a:ext>
            </a:extLst>
          </p:cNvPr>
          <p:cNvSpPr txBox="1"/>
          <p:nvPr userDrawn="1"/>
        </p:nvSpPr>
        <p:spPr>
          <a:xfrm>
            <a:off x="2370665" y="1930400"/>
            <a:ext cx="9195156" cy="3456395"/>
          </a:xfrm>
          <a:prstGeom prst="rect">
            <a:avLst/>
          </a:prstGeom>
          <a:noFill/>
        </p:spPr>
        <p:txBody>
          <a:bodyPr wrap="square">
            <a:spAutoFit/>
          </a:bodyPr>
          <a:lstStyle/>
          <a:p>
            <a:pPr marL="342900" indent="-342900" algn="l">
              <a:buFont typeface="Arial" panose="020B0604020202020204" pitchFamily="34" charset="0"/>
              <a:buChar char="•"/>
            </a:pPr>
            <a:r>
              <a:rPr lang="en-US" sz="2400" b="0" dirty="0"/>
              <a:t>Margin pressure, RN turnover, contract labor, and safety penalties make the benefits of a positive practice environment a financial lever. ​</a:t>
            </a:r>
          </a:p>
          <a:p>
            <a:pPr marL="342900" indent="-342900" algn="l">
              <a:buFont typeface="Arial" panose="020B0604020202020204" pitchFamily="34" charset="0"/>
              <a:buChar char="•"/>
            </a:pPr>
            <a:endParaRPr lang="en-US" sz="2400" b="0" dirty="0"/>
          </a:p>
          <a:p>
            <a:pPr marL="342900" indent="-342900" algn="l">
              <a:buFont typeface="Arial" panose="020B0604020202020204" pitchFamily="34" charset="0"/>
              <a:buChar char="•"/>
            </a:pPr>
            <a:r>
              <a:rPr lang="en-US" sz="2400" b="0" dirty="0"/>
              <a:t>Investment in nursing and the workforce strengthens retention, productivity, and patient experience, reducing vacancies, and onboarding costs. ​</a:t>
            </a:r>
          </a:p>
          <a:p>
            <a:pPr marL="342900" indent="-342900" algn="l">
              <a:buFont typeface="Arial" panose="020B0604020202020204" pitchFamily="34" charset="0"/>
              <a:buChar char="•"/>
            </a:pPr>
            <a:endParaRPr lang="en-US" sz="2400" b="0" dirty="0"/>
          </a:p>
          <a:p>
            <a:pPr marL="342900" indent="-342900" algn="l">
              <a:buFont typeface="Arial" panose="020B0604020202020204" pitchFamily="34" charset="0"/>
              <a:buChar char="•"/>
            </a:pPr>
            <a:r>
              <a:rPr lang="en-US" sz="2400" b="0" dirty="0"/>
              <a:t>A stable and engaged workforce supports safe, high-quality, patient-centered care and advances quality outcomes, and organizational brand perception. </a:t>
            </a:r>
          </a:p>
        </p:txBody>
      </p:sp>
      <p:sp>
        <p:nvSpPr>
          <p:cNvPr id="13" name="Title 1">
            <a:extLst>
              <a:ext uri="{FF2B5EF4-FFF2-40B4-BE49-F238E27FC236}">
                <a16:creationId xmlns:a16="http://schemas.microsoft.com/office/drawing/2014/main" id="{A79ADB44-A8C8-3740-C7DF-FD742755CC2A}"/>
              </a:ext>
            </a:extLst>
          </p:cNvPr>
          <p:cNvSpPr txBox="1">
            <a:spLocks/>
          </p:cNvSpPr>
          <p:nvPr userDrawn="1"/>
        </p:nvSpPr>
        <p:spPr>
          <a:xfrm>
            <a:off x="2370665" y="617490"/>
            <a:ext cx="9195157" cy="695420"/>
          </a:xfrm>
          <a:prstGeom prst="rect">
            <a:avLst/>
          </a:prstGeom>
        </p:spPr>
        <p:txBody>
          <a:bodyPr vert="horz" lIns="91440" tIns="45720" rIns="91440" bIns="45720" rtlCol="0" anchor="t">
            <a:noAutofit/>
          </a:bodyPr>
          <a:lstStyle>
            <a:lvl1pPr algn="l" defTabSz="457200" rtl="0" eaLnBrk="1" latinLnBrk="0" hangingPunct="1">
              <a:lnSpc>
                <a:spcPct val="75000"/>
              </a:lnSpc>
              <a:spcBef>
                <a:spcPct val="0"/>
              </a:spcBef>
              <a:buNone/>
              <a:defRPr sz="4800" b="1" i="0" kern="1200">
                <a:solidFill>
                  <a:schemeClr val="tx1"/>
                </a:solidFill>
                <a:latin typeface="Aptos" panose="020B0004020202020204" pitchFamily="34" charset="0"/>
                <a:ea typeface="Source Sans Pro" panose="020B0503030403020204" pitchFamily="34" charset="0"/>
                <a:cs typeface="+mj-cs"/>
              </a:defRPr>
            </a:lvl1pPr>
          </a:lstStyle>
          <a:p>
            <a:pPr>
              <a:tabLst/>
            </a:pPr>
            <a:r>
              <a:rPr lang="en-US" spc="0" dirty="0"/>
              <a:t>Why It Matters Now</a:t>
            </a:r>
          </a:p>
        </p:txBody>
      </p:sp>
    </p:spTree>
    <p:extLst>
      <p:ext uri="{BB962C8B-B14F-4D97-AF65-F5344CB8AC3E}">
        <p14:creationId xmlns:p14="http://schemas.microsoft.com/office/powerpoint/2010/main" val="13345264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Content - Prehead">
    <p:spTree>
      <p:nvGrpSpPr>
        <p:cNvPr id="1" name=""/>
        <p:cNvGrpSpPr/>
        <p:nvPr/>
      </p:nvGrpSpPr>
      <p:grpSpPr>
        <a:xfrm>
          <a:off x="0" y="0"/>
          <a:ext cx="0" cy="0"/>
          <a:chOff x="0" y="0"/>
          <a:chExt cx="0" cy="0"/>
        </a:xfrm>
      </p:grpSpPr>
      <p:pic>
        <p:nvPicPr>
          <p:cNvPr id="11" name="Picture 10" descr="A blue and white background&#10;&#10;AI-generated content may be incorrect.">
            <a:extLst>
              <a:ext uri="{FF2B5EF4-FFF2-40B4-BE49-F238E27FC236}">
                <a16:creationId xmlns:a16="http://schemas.microsoft.com/office/drawing/2014/main" id="{8CDEF38C-96F3-27F4-6ABA-21637E14F8EF}"/>
              </a:ext>
            </a:extLst>
          </p:cNvPr>
          <p:cNvPicPr>
            <a:picLocks noGrp="1" noRot="1" noChangeAspect="1" noMove="1" noResize="1" noEditPoints="1" noAdjustHandles="1" noChangeArrowheads="1" noChangeShapeType="1" noCrop="1"/>
          </p:cNvPicPr>
          <p:nvPr userDrawn="1"/>
        </p:nvPicPr>
        <p:blipFill>
          <a:blip r:embed="rId2">
            <a:extLst>
              <a:ext uri="{28A0092B-C50C-407E-A947-70E740481C1C}">
                <a14:useLocalDpi xmlns:a14="http://schemas.microsoft.com/office/drawing/2010/main"/>
              </a:ext>
            </a:extLst>
          </a:blip>
          <a:stretch>
            <a:fillRect/>
          </a:stretch>
        </p:blipFill>
        <p:spPr>
          <a:xfrm>
            <a:off x="0" y="0"/>
            <a:ext cx="2370667" cy="6858000"/>
          </a:xfrm>
          <a:prstGeom prst="rect">
            <a:avLst/>
          </a:prstGeom>
        </p:spPr>
      </p:pic>
      <p:sp>
        <p:nvSpPr>
          <p:cNvPr id="6" name="Slide Number Placeholder 5">
            <a:extLst>
              <a:ext uri="{FF2B5EF4-FFF2-40B4-BE49-F238E27FC236}">
                <a16:creationId xmlns:a16="http://schemas.microsoft.com/office/drawing/2014/main" id="{F1DD38C2-6F97-817C-147B-75ED30F2EDDD}"/>
              </a:ext>
            </a:extLst>
          </p:cNvPr>
          <p:cNvSpPr>
            <a:spLocks noGrp="1"/>
          </p:cNvSpPr>
          <p:nvPr>
            <p:ph type="sldNum" sz="quarter" idx="12"/>
          </p:nvPr>
        </p:nvSpPr>
        <p:spPr/>
        <p:txBody>
          <a:bodyPr/>
          <a:lstStyle>
            <a:lvl1pPr>
              <a:defRPr>
                <a:solidFill>
                  <a:schemeClr val="tx1"/>
                </a:solidFill>
              </a:defRPr>
            </a:lvl1pPr>
          </a:lstStyle>
          <a:p>
            <a:fld id="{F4F75DA5-EF2D-AE43-BB53-B67E847C9972}" type="slidenum">
              <a:rPr lang="en-US" smtClean="0"/>
              <a:pPr/>
              <a:t>‹#›</a:t>
            </a:fld>
            <a:endParaRPr lang="en-US" dirty="0"/>
          </a:p>
        </p:txBody>
      </p:sp>
      <p:sp>
        <p:nvSpPr>
          <p:cNvPr id="4" name="TextBox 3">
            <a:extLst>
              <a:ext uri="{FF2B5EF4-FFF2-40B4-BE49-F238E27FC236}">
                <a16:creationId xmlns:a16="http://schemas.microsoft.com/office/drawing/2014/main" id="{3CDBCD91-DF57-AFBB-8BAB-3E54583AE41A}"/>
              </a:ext>
            </a:extLst>
          </p:cNvPr>
          <p:cNvSpPr txBox="1"/>
          <p:nvPr userDrawn="1"/>
        </p:nvSpPr>
        <p:spPr>
          <a:xfrm>
            <a:off x="1066800" y="6802582"/>
            <a:ext cx="0" cy="0"/>
          </a:xfrm>
          <a:prstGeom prst="rect">
            <a:avLst/>
          </a:prstGeom>
        </p:spPr>
        <p:txBody>
          <a:bodyPr vert="horz" wrap="none" lIns="45720" tIns="22860" rIns="45720" bIns="22860" rtlCol="0" anchor="ctr" anchorCtr="0">
            <a:normAutofit fontScale="25000" lnSpcReduction="20000"/>
          </a:bodyPr>
          <a:lstStyle/>
          <a:p>
            <a:pPr algn="l" fontAlgn="ctr">
              <a:tabLst/>
            </a:pPr>
            <a:endParaRPr lang="en-US" sz="650" spc="0" dirty="0">
              <a:solidFill>
                <a:schemeClr val="tx1"/>
              </a:solidFill>
            </a:endParaRPr>
          </a:p>
        </p:txBody>
      </p:sp>
      <p:sp>
        <p:nvSpPr>
          <p:cNvPr id="10" name="TextBox 9">
            <a:extLst>
              <a:ext uri="{FF2B5EF4-FFF2-40B4-BE49-F238E27FC236}">
                <a16:creationId xmlns:a16="http://schemas.microsoft.com/office/drawing/2014/main" id="{6AEC7DCA-8AA2-919A-0662-7C8727471CBA}"/>
              </a:ext>
            </a:extLst>
          </p:cNvPr>
          <p:cNvSpPr txBox="1"/>
          <p:nvPr userDrawn="1"/>
        </p:nvSpPr>
        <p:spPr>
          <a:xfrm>
            <a:off x="4278086" y="1665514"/>
            <a:ext cx="0" cy="0"/>
          </a:xfrm>
          <a:prstGeom prst="rect">
            <a:avLst/>
          </a:prstGeom>
        </p:spPr>
        <p:txBody>
          <a:bodyPr vert="horz" wrap="none" lIns="91440" tIns="45720" rIns="91440" bIns="45720" rtlCol="0" anchor="ctr" anchorCtr="0">
            <a:normAutofit fontScale="25000" lnSpcReduction="20000"/>
          </a:bodyPr>
          <a:lstStyle/>
          <a:p>
            <a:pPr algn="l" fontAlgn="ctr">
              <a:tabLst/>
            </a:pPr>
            <a:endParaRPr lang="en-US" spc="0" dirty="0">
              <a:solidFill>
                <a:schemeClr val="tx1"/>
              </a:solidFill>
            </a:endParaRPr>
          </a:p>
        </p:txBody>
      </p:sp>
      <p:pic>
        <p:nvPicPr>
          <p:cNvPr id="12" name="Picture 11">
            <a:extLst>
              <a:ext uri="{FF2B5EF4-FFF2-40B4-BE49-F238E27FC236}">
                <a16:creationId xmlns:a16="http://schemas.microsoft.com/office/drawing/2014/main" id="{D49DF2B8-AA15-7D50-D6E9-68476B57CB09}"/>
              </a:ext>
            </a:extLst>
          </p:cNvPr>
          <p:cNvPicPr>
            <a:picLocks noGrp="1" noRot="1" noChangeAspect="1" noMove="1" noResize="1" noEditPoints="1" noAdjustHandles="1" noChangeArrowheads="1" noChangeShapeType="1" noCrop="1"/>
          </p:cNvPicPr>
          <p:nvPr userDrawn="1"/>
        </p:nvPicPr>
        <p:blipFill>
          <a:blip r:embed="rId3"/>
          <a:stretch>
            <a:fillRect/>
          </a:stretch>
        </p:blipFill>
        <p:spPr>
          <a:xfrm>
            <a:off x="345075" y="281688"/>
            <a:ext cx="369362" cy="868240"/>
          </a:xfrm>
          <a:prstGeom prst="rect">
            <a:avLst/>
          </a:prstGeom>
        </p:spPr>
      </p:pic>
      <p:graphicFrame>
        <p:nvGraphicFramePr>
          <p:cNvPr id="2" name="Table 1">
            <a:extLst>
              <a:ext uri="{FF2B5EF4-FFF2-40B4-BE49-F238E27FC236}">
                <a16:creationId xmlns:a16="http://schemas.microsoft.com/office/drawing/2014/main" id="{5D30C45B-6FD5-298E-AADB-4B38FE18BD21}"/>
              </a:ext>
            </a:extLst>
          </p:cNvPr>
          <p:cNvGraphicFramePr>
            <a:graphicFrameLocks noGrp="1"/>
          </p:cNvGraphicFramePr>
          <p:nvPr userDrawn="1">
            <p:extLst>
              <p:ext uri="{D42A27DB-BD31-4B8C-83A1-F6EECF244321}">
                <p14:modId xmlns:p14="http://schemas.microsoft.com/office/powerpoint/2010/main" val="2800339044"/>
              </p:ext>
            </p:extLst>
          </p:nvPr>
        </p:nvGraphicFramePr>
        <p:xfrm>
          <a:off x="2565634" y="1581142"/>
          <a:ext cx="8946185" cy="4734809"/>
        </p:xfrm>
        <a:graphic>
          <a:graphicData uri="http://schemas.openxmlformats.org/drawingml/2006/table">
            <a:tbl>
              <a:tblPr firstRow="1" bandRow="1">
                <a:tableStyleId>{5940675A-B579-460E-94D1-54222C63F5DA}</a:tableStyleId>
              </a:tblPr>
              <a:tblGrid>
                <a:gridCol w="6011210">
                  <a:extLst>
                    <a:ext uri="{9D8B030D-6E8A-4147-A177-3AD203B41FA5}">
                      <a16:colId xmlns:a16="http://schemas.microsoft.com/office/drawing/2014/main" val="2781392399"/>
                    </a:ext>
                  </a:extLst>
                </a:gridCol>
                <a:gridCol w="2934975">
                  <a:extLst>
                    <a:ext uri="{9D8B030D-6E8A-4147-A177-3AD203B41FA5}">
                      <a16:colId xmlns:a16="http://schemas.microsoft.com/office/drawing/2014/main" val="2093355033"/>
                    </a:ext>
                  </a:extLst>
                </a:gridCol>
              </a:tblGrid>
              <a:tr h="457827">
                <a:tc>
                  <a:txBody>
                    <a:bodyPr/>
                    <a:lstStyle/>
                    <a:p>
                      <a:pPr marL="228600" lvl="1" indent="0">
                        <a:buFont typeface="Arial" panose="020B0604020202020204" pitchFamily="34" charset="0"/>
                        <a:buNone/>
                      </a:pPr>
                      <a:r>
                        <a:rPr lang="en-US" sz="1800" b="1" dirty="0">
                          <a:solidFill>
                            <a:schemeClr val="bg1"/>
                          </a:solidFill>
                        </a:rPr>
                        <a:t>Licensed Bed Size</a:t>
                      </a:r>
                    </a:p>
                  </a:txBody>
                  <a:tcPr>
                    <a:solidFill>
                      <a:schemeClr val="accent3"/>
                    </a:solidFill>
                  </a:tcPr>
                </a:tc>
                <a:tc>
                  <a:txBody>
                    <a:bodyPr/>
                    <a:lstStyle/>
                    <a:p>
                      <a:endParaRPr lang="en-US" sz="2000" b="1" dirty="0">
                        <a:solidFill>
                          <a:schemeClr val="bg1"/>
                        </a:solidFill>
                      </a:endParaRPr>
                    </a:p>
                  </a:txBody>
                  <a:tcPr anchor="ctr">
                    <a:solidFill>
                      <a:schemeClr val="accent3"/>
                    </a:solidFill>
                  </a:tcPr>
                </a:tc>
                <a:extLst>
                  <a:ext uri="{0D108BD9-81ED-4DB2-BD59-A6C34878D82A}">
                    <a16:rowId xmlns:a16="http://schemas.microsoft.com/office/drawing/2014/main" val="3776869088"/>
                  </a:ext>
                </a:extLst>
              </a:tr>
              <a:tr h="668359">
                <a:tc>
                  <a:txBody>
                    <a:bodyPr/>
                    <a:lstStyle/>
                    <a:p>
                      <a:r>
                        <a:rPr lang="en-US" sz="1800" dirty="0"/>
                        <a:t>Pathway Applicant Registration (PAR) Fee</a:t>
                      </a:r>
                    </a:p>
                    <a:p>
                      <a:pPr marL="400050" lvl="1" indent="-171450">
                        <a:buFont typeface="Arial" panose="020B0604020202020204" pitchFamily="34" charset="0"/>
                        <a:buChar char="•"/>
                      </a:pPr>
                      <a:r>
                        <a:rPr lang="en-US" sz="1800" dirty="0"/>
                        <a:t>One-time fee</a:t>
                      </a:r>
                    </a:p>
                  </a:txBody>
                  <a:tcPr/>
                </a:tc>
                <a:tc>
                  <a:txBody>
                    <a:bodyPr/>
                    <a:lstStyle/>
                    <a:p>
                      <a:r>
                        <a:rPr lang="en-US" sz="2800" b="1" dirty="0"/>
                        <a:t> $</a:t>
                      </a:r>
                      <a:r>
                        <a:rPr lang="en-US" sz="2000" dirty="0"/>
                        <a:t>     4,750.00</a:t>
                      </a:r>
                    </a:p>
                  </a:txBody>
                  <a:tcPr anchor="ctr"/>
                </a:tc>
                <a:extLst>
                  <a:ext uri="{0D108BD9-81ED-4DB2-BD59-A6C34878D82A}">
                    <a16:rowId xmlns:a16="http://schemas.microsoft.com/office/drawing/2014/main" val="1121269484"/>
                  </a:ext>
                </a:extLst>
              </a:tr>
              <a:tr h="812135">
                <a:tc>
                  <a:txBody>
                    <a:bodyPr/>
                    <a:lstStyle/>
                    <a:p>
                      <a:r>
                        <a:rPr lang="en-US" sz="1800" dirty="0"/>
                        <a:t>Appraisal Fee (includes survey validation)</a:t>
                      </a:r>
                    </a:p>
                    <a:p>
                      <a:pPr marL="400050" lvl="1" indent="-171450">
                        <a:buFont typeface="Arial" panose="020B0604020202020204" pitchFamily="34" charset="0"/>
                        <a:buChar char="•"/>
                      </a:pPr>
                      <a:r>
                        <a:rPr lang="en-US" sz="1800" dirty="0"/>
                        <a:t>Due at document submission </a:t>
                      </a:r>
                    </a:p>
                  </a:txBody>
                  <a:tcPr/>
                </a:tc>
                <a:tc>
                  <a:txBody>
                    <a:bodyPr/>
                    <a:lstStyle/>
                    <a:p>
                      <a:endParaRPr lang="en-US" dirty="0"/>
                    </a:p>
                  </a:txBody>
                  <a:tcPr/>
                </a:tc>
                <a:extLst>
                  <a:ext uri="{0D108BD9-81ED-4DB2-BD59-A6C34878D82A}">
                    <a16:rowId xmlns:a16="http://schemas.microsoft.com/office/drawing/2014/main" val="3485073324"/>
                  </a:ext>
                </a:extLst>
              </a:tr>
              <a:tr h="470522">
                <a:tc>
                  <a:txBody>
                    <a:bodyPr/>
                    <a:lstStyle/>
                    <a:p>
                      <a:pPr lvl="0" algn="l"/>
                      <a:r>
                        <a:rPr lang="en-US" sz="1800" dirty="0"/>
                        <a:t>         Year 1 Annual Payment</a:t>
                      </a:r>
                    </a:p>
                  </a:txBody>
                  <a:tcPr/>
                </a:tc>
                <a:tc>
                  <a:txBody>
                    <a:bodyPr/>
                    <a:lstStyle/>
                    <a:p>
                      <a:endParaRPr lang="en-US" dirty="0"/>
                    </a:p>
                  </a:txBody>
                  <a:tcPr/>
                </a:tc>
                <a:extLst>
                  <a:ext uri="{0D108BD9-81ED-4DB2-BD59-A6C34878D82A}">
                    <a16:rowId xmlns:a16="http://schemas.microsoft.com/office/drawing/2014/main" val="3509995086"/>
                  </a:ext>
                </a:extLst>
              </a:tr>
              <a:tr h="470522">
                <a:tc>
                  <a:txBody>
                    <a:bodyPr/>
                    <a:lstStyle/>
                    <a:p>
                      <a:pPr lvl="0" algn="l"/>
                      <a:r>
                        <a:rPr lang="en-US" sz="1800" dirty="0"/>
                        <a:t>         Year 2 Annual Payment</a:t>
                      </a:r>
                    </a:p>
                  </a:txBody>
                  <a:tcPr/>
                </a:tc>
                <a:tc>
                  <a:txBody>
                    <a:bodyPr/>
                    <a:lstStyle/>
                    <a:p>
                      <a:endParaRPr lang="en-US" dirty="0"/>
                    </a:p>
                  </a:txBody>
                  <a:tcPr/>
                </a:tc>
                <a:extLst>
                  <a:ext uri="{0D108BD9-81ED-4DB2-BD59-A6C34878D82A}">
                    <a16:rowId xmlns:a16="http://schemas.microsoft.com/office/drawing/2014/main" val="2596057761"/>
                  </a:ext>
                </a:extLst>
              </a:tr>
              <a:tr h="470522">
                <a:tc>
                  <a:txBody>
                    <a:bodyPr/>
                    <a:lstStyle/>
                    <a:p>
                      <a:pPr lvl="0" algn="l"/>
                      <a:r>
                        <a:rPr lang="en-US" sz="1800" dirty="0"/>
                        <a:t>         Year 3 Annual Payment</a:t>
                      </a:r>
                    </a:p>
                  </a:txBody>
                  <a:tcPr/>
                </a:tc>
                <a:tc>
                  <a:txBody>
                    <a:bodyPr/>
                    <a:lstStyle/>
                    <a:p>
                      <a:endParaRPr lang="en-US" dirty="0"/>
                    </a:p>
                  </a:txBody>
                  <a:tcPr/>
                </a:tc>
                <a:extLst>
                  <a:ext uri="{0D108BD9-81ED-4DB2-BD59-A6C34878D82A}">
                    <a16:rowId xmlns:a16="http://schemas.microsoft.com/office/drawing/2014/main" val="3983950354"/>
                  </a:ext>
                </a:extLst>
              </a:tr>
              <a:tr h="470522">
                <a:tc>
                  <a:txBody>
                    <a:bodyPr/>
                    <a:lstStyle/>
                    <a:p>
                      <a:pPr algn="r"/>
                      <a:r>
                        <a:rPr lang="en-US" sz="1800" b="1" dirty="0"/>
                        <a:t>Total Appraisal Review Fee </a:t>
                      </a:r>
                    </a:p>
                  </a:txBody>
                  <a:tcPr/>
                </a:tc>
                <a:tc>
                  <a:txBody>
                    <a:bodyPr/>
                    <a:lstStyle/>
                    <a:p>
                      <a:endParaRPr lang="en-US" dirty="0"/>
                    </a:p>
                  </a:txBody>
                  <a:tcPr/>
                </a:tc>
                <a:extLst>
                  <a:ext uri="{0D108BD9-81ED-4DB2-BD59-A6C34878D82A}">
                    <a16:rowId xmlns:a16="http://schemas.microsoft.com/office/drawing/2014/main" val="696792057"/>
                  </a:ext>
                </a:extLst>
              </a:tr>
              <a:tr h="470522">
                <a:tc>
                  <a:txBody>
                    <a:bodyPr/>
                    <a:lstStyle/>
                    <a:p>
                      <a:pPr algn="l"/>
                      <a:r>
                        <a:rPr lang="en-US" sz="1800" b="1" dirty="0"/>
                        <a:t>TOTAL FEE </a:t>
                      </a:r>
                    </a:p>
                    <a:p>
                      <a:pPr algn="l"/>
                      <a:endParaRPr lang="en-US" sz="1800" b="1" dirty="0"/>
                    </a:p>
                    <a:p>
                      <a:pPr algn="l"/>
                      <a:endParaRPr lang="en-US" sz="1800" b="1" dirty="0"/>
                    </a:p>
                  </a:txBody>
                  <a:tcPr>
                    <a:solidFill>
                      <a:schemeClr val="accent3">
                        <a:lumMod val="10000"/>
                        <a:lumOff val="90000"/>
                      </a:schemeClr>
                    </a:solidFill>
                  </a:tcPr>
                </a:tc>
                <a:tc>
                  <a:txBody>
                    <a:bodyPr/>
                    <a:lstStyle/>
                    <a:p>
                      <a:endParaRPr lang="en-US" dirty="0"/>
                    </a:p>
                  </a:txBody>
                  <a:tcPr>
                    <a:solidFill>
                      <a:schemeClr val="accent3">
                        <a:lumMod val="10000"/>
                        <a:lumOff val="90000"/>
                      </a:schemeClr>
                    </a:solidFill>
                  </a:tcPr>
                </a:tc>
                <a:extLst>
                  <a:ext uri="{0D108BD9-81ED-4DB2-BD59-A6C34878D82A}">
                    <a16:rowId xmlns:a16="http://schemas.microsoft.com/office/drawing/2014/main" val="2892683309"/>
                  </a:ext>
                </a:extLst>
              </a:tr>
            </a:tbl>
          </a:graphicData>
        </a:graphic>
      </p:graphicFrame>
      <p:sp>
        <p:nvSpPr>
          <p:cNvPr id="5" name="Title 1">
            <a:extLst>
              <a:ext uri="{FF2B5EF4-FFF2-40B4-BE49-F238E27FC236}">
                <a16:creationId xmlns:a16="http://schemas.microsoft.com/office/drawing/2014/main" id="{B9726A15-B4E1-94F7-24E3-FA15AFD02996}"/>
              </a:ext>
            </a:extLst>
          </p:cNvPr>
          <p:cNvSpPr txBox="1">
            <a:spLocks/>
          </p:cNvSpPr>
          <p:nvPr userDrawn="1"/>
        </p:nvSpPr>
        <p:spPr>
          <a:xfrm>
            <a:off x="2441149" y="454508"/>
            <a:ext cx="9195157" cy="695420"/>
          </a:xfrm>
          <a:prstGeom prst="rect">
            <a:avLst/>
          </a:prstGeom>
        </p:spPr>
        <p:txBody>
          <a:bodyPr vert="horz" lIns="91440" tIns="45720" rIns="91440" bIns="45720" rtlCol="0" anchor="t">
            <a:noAutofit/>
          </a:bodyPr>
          <a:lstStyle>
            <a:lvl1pPr algn="l" defTabSz="457200" rtl="0" eaLnBrk="1" latinLnBrk="0" hangingPunct="1">
              <a:lnSpc>
                <a:spcPct val="75000"/>
              </a:lnSpc>
              <a:spcBef>
                <a:spcPct val="0"/>
              </a:spcBef>
              <a:buNone/>
              <a:defRPr sz="4400" b="1" i="0" kern="1200">
                <a:solidFill>
                  <a:schemeClr val="tx1"/>
                </a:solidFill>
                <a:latin typeface="Aptos" panose="020B0004020202020204" pitchFamily="34" charset="0"/>
                <a:ea typeface="Source Sans Pro" panose="020B0503030403020204" pitchFamily="34" charset="0"/>
                <a:cs typeface="+mj-cs"/>
              </a:defRPr>
            </a:lvl1pPr>
          </a:lstStyle>
          <a:p>
            <a:pPr>
              <a:tabLst/>
            </a:pPr>
            <a:r>
              <a:rPr lang="en-US" spc="0" dirty="0">
                <a:solidFill>
                  <a:schemeClr val="tx1"/>
                </a:solidFill>
              </a:rPr>
              <a:t>A High-Value Strategic Investment</a:t>
            </a:r>
          </a:p>
        </p:txBody>
      </p:sp>
      <p:sp>
        <p:nvSpPr>
          <p:cNvPr id="7" name="Text Placeholder 10">
            <a:extLst>
              <a:ext uri="{FF2B5EF4-FFF2-40B4-BE49-F238E27FC236}">
                <a16:creationId xmlns:a16="http://schemas.microsoft.com/office/drawing/2014/main" id="{52D33BC3-4EA8-EE6D-8488-BED37FD2ED90}"/>
              </a:ext>
            </a:extLst>
          </p:cNvPr>
          <p:cNvSpPr>
            <a:spLocks noGrp="1"/>
          </p:cNvSpPr>
          <p:nvPr>
            <p:ph type="body" sz="quarter" idx="15" hasCustomPrompt="1"/>
          </p:nvPr>
        </p:nvSpPr>
        <p:spPr>
          <a:xfrm>
            <a:off x="9142692" y="2966025"/>
            <a:ext cx="2282690" cy="369456"/>
          </a:xfrm>
        </p:spPr>
        <p:txBody>
          <a:bodyPr anchor="t">
            <a:normAutofit/>
          </a:bodyPr>
          <a:lstStyle>
            <a:lvl1pPr marL="0" indent="0" algn="l">
              <a:buFontTx/>
              <a:buNone/>
              <a:defRPr sz="2000" b="0">
                <a:solidFill>
                  <a:schemeClr val="tx1"/>
                </a:solidFill>
              </a:defRPr>
            </a:lvl1pPr>
            <a:lvl2pPr marL="228600" indent="0">
              <a:buFontTx/>
              <a:buNone/>
              <a:defRPr sz="2800" b="1"/>
            </a:lvl2pPr>
            <a:lvl3pPr marL="457200" indent="0">
              <a:buFontTx/>
              <a:buNone/>
              <a:defRPr sz="2800" b="1"/>
            </a:lvl3pPr>
            <a:lvl4pPr marL="685800" indent="0">
              <a:buFontTx/>
              <a:buNone/>
              <a:defRPr sz="2800" b="1"/>
            </a:lvl4pPr>
            <a:lvl5pPr marL="914400" indent="0">
              <a:buFontTx/>
              <a:buNone/>
              <a:defRPr sz="2800" b="1"/>
            </a:lvl5pPr>
          </a:lstStyle>
          <a:p>
            <a:pPr lvl="0"/>
            <a:r>
              <a:rPr lang="en-US" dirty="0"/>
              <a:t>Add Number</a:t>
            </a:r>
          </a:p>
        </p:txBody>
      </p:sp>
      <p:sp>
        <p:nvSpPr>
          <p:cNvPr id="13" name="TextBox 12">
            <a:extLst>
              <a:ext uri="{FF2B5EF4-FFF2-40B4-BE49-F238E27FC236}">
                <a16:creationId xmlns:a16="http://schemas.microsoft.com/office/drawing/2014/main" id="{ED8B2096-7969-E50A-0C5C-81D98FA14A6A}"/>
              </a:ext>
            </a:extLst>
          </p:cNvPr>
          <p:cNvSpPr txBox="1"/>
          <p:nvPr userDrawn="1"/>
        </p:nvSpPr>
        <p:spPr>
          <a:xfrm>
            <a:off x="8657988" y="2925595"/>
            <a:ext cx="665018" cy="450316"/>
          </a:xfrm>
          <a:prstGeom prst="rect">
            <a:avLst/>
          </a:prstGeom>
          <a:noFill/>
        </p:spPr>
        <p:txBody>
          <a:bodyPr wrap="square">
            <a:spAutoFit/>
          </a:bodyPr>
          <a:lstStyle/>
          <a:p>
            <a:pPr algn="l"/>
            <a:r>
              <a:rPr lang="en-US" sz="2800" b="1" dirty="0">
                <a:solidFill>
                  <a:schemeClr val="tx1"/>
                </a:solidFill>
              </a:rPr>
              <a:t>$</a:t>
            </a:r>
            <a:r>
              <a:rPr lang="en-US" sz="2800" dirty="0">
                <a:solidFill>
                  <a:schemeClr val="tx1"/>
                </a:solidFill>
              </a:rPr>
              <a:t> </a:t>
            </a:r>
          </a:p>
        </p:txBody>
      </p:sp>
      <p:sp>
        <p:nvSpPr>
          <p:cNvPr id="14" name="Text Placeholder 10">
            <a:extLst>
              <a:ext uri="{FF2B5EF4-FFF2-40B4-BE49-F238E27FC236}">
                <a16:creationId xmlns:a16="http://schemas.microsoft.com/office/drawing/2014/main" id="{74DDBD01-FEDA-D35B-1424-22E0E88D7A2F}"/>
              </a:ext>
            </a:extLst>
          </p:cNvPr>
          <p:cNvSpPr>
            <a:spLocks noGrp="1"/>
          </p:cNvSpPr>
          <p:nvPr>
            <p:ph type="body" sz="quarter" idx="16" hasCustomPrompt="1"/>
          </p:nvPr>
        </p:nvSpPr>
        <p:spPr>
          <a:xfrm>
            <a:off x="9142692" y="3579091"/>
            <a:ext cx="2282690" cy="369456"/>
          </a:xfrm>
        </p:spPr>
        <p:txBody>
          <a:bodyPr anchor="t">
            <a:normAutofit/>
          </a:bodyPr>
          <a:lstStyle>
            <a:lvl1pPr marL="0" indent="0" algn="l">
              <a:buFontTx/>
              <a:buNone/>
              <a:defRPr sz="2000" b="0">
                <a:solidFill>
                  <a:schemeClr val="tx1"/>
                </a:solidFill>
              </a:defRPr>
            </a:lvl1pPr>
            <a:lvl2pPr marL="228600" indent="0">
              <a:buFontTx/>
              <a:buNone/>
              <a:defRPr sz="2800" b="1"/>
            </a:lvl2pPr>
            <a:lvl3pPr marL="457200" indent="0">
              <a:buFontTx/>
              <a:buNone/>
              <a:defRPr sz="2800" b="1"/>
            </a:lvl3pPr>
            <a:lvl4pPr marL="685800" indent="0">
              <a:buFontTx/>
              <a:buNone/>
              <a:defRPr sz="2800" b="1"/>
            </a:lvl4pPr>
            <a:lvl5pPr marL="914400" indent="0">
              <a:buFontTx/>
              <a:buNone/>
              <a:defRPr sz="2800" b="1"/>
            </a:lvl5pPr>
          </a:lstStyle>
          <a:p>
            <a:pPr lvl="0"/>
            <a:r>
              <a:rPr lang="en-US" dirty="0"/>
              <a:t>Add Number</a:t>
            </a:r>
          </a:p>
        </p:txBody>
      </p:sp>
      <p:sp>
        <p:nvSpPr>
          <p:cNvPr id="15" name="TextBox 14">
            <a:extLst>
              <a:ext uri="{FF2B5EF4-FFF2-40B4-BE49-F238E27FC236}">
                <a16:creationId xmlns:a16="http://schemas.microsoft.com/office/drawing/2014/main" id="{C0619A36-CD8B-768A-4703-2CBF891FA8AE}"/>
              </a:ext>
            </a:extLst>
          </p:cNvPr>
          <p:cNvSpPr txBox="1"/>
          <p:nvPr userDrawn="1"/>
        </p:nvSpPr>
        <p:spPr>
          <a:xfrm>
            <a:off x="8657988" y="3579091"/>
            <a:ext cx="665018" cy="450316"/>
          </a:xfrm>
          <a:prstGeom prst="rect">
            <a:avLst/>
          </a:prstGeom>
          <a:noFill/>
        </p:spPr>
        <p:txBody>
          <a:bodyPr wrap="square">
            <a:spAutoFit/>
          </a:bodyPr>
          <a:lstStyle/>
          <a:p>
            <a:pPr algn="l"/>
            <a:r>
              <a:rPr lang="en-US" sz="2800" b="1" dirty="0">
                <a:solidFill>
                  <a:schemeClr val="tx1"/>
                </a:solidFill>
              </a:rPr>
              <a:t>$</a:t>
            </a:r>
            <a:r>
              <a:rPr lang="en-US" sz="2800" dirty="0">
                <a:solidFill>
                  <a:schemeClr val="tx1"/>
                </a:solidFill>
              </a:rPr>
              <a:t> </a:t>
            </a:r>
          </a:p>
        </p:txBody>
      </p:sp>
      <p:sp>
        <p:nvSpPr>
          <p:cNvPr id="16" name="Text Placeholder 10">
            <a:extLst>
              <a:ext uri="{FF2B5EF4-FFF2-40B4-BE49-F238E27FC236}">
                <a16:creationId xmlns:a16="http://schemas.microsoft.com/office/drawing/2014/main" id="{DAF5A119-20A3-10B8-0064-7EC2EE75B661}"/>
              </a:ext>
            </a:extLst>
          </p:cNvPr>
          <p:cNvSpPr>
            <a:spLocks noGrp="1"/>
          </p:cNvSpPr>
          <p:nvPr>
            <p:ph type="body" sz="quarter" idx="17" hasCustomPrompt="1"/>
          </p:nvPr>
        </p:nvSpPr>
        <p:spPr>
          <a:xfrm>
            <a:off x="9138973" y="4041448"/>
            <a:ext cx="2282690" cy="369456"/>
          </a:xfrm>
        </p:spPr>
        <p:txBody>
          <a:bodyPr anchor="t">
            <a:normAutofit/>
          </a:bodyPr>
          <a:lstStyle>
            <a:lvl1pPr marL="0" indent="0" algn="l">
              <a:buFontTx/>
              <a:buNone/>
              <a:defRPr sz="2000" b="0">
                <a:solidFill>
                  <a:schemeClr val="tx1"/>
                </a:solidFill>
              </a:defRPr>
            </a:lvl1pPr>
            <a:lvl2pPr marL="228600" indent="0">
              <a:buFontTx/>
              <a:buNone/>
              <a:defRPr sz="2800" b="1"/>
            </a:lvl2pPr>
            <a:lvl3pPr marL="457200" indent="0">
              <a:buFontTx/>
              <a:buNone/>
              <a:defRPr sz="2800" b="1"/>
            </a:lvl3pPr>
            <a:lvl4pPr marL="685800" indent="0">
              <a:buFontTx/>
              <a:buNone/>
              <a:defRPr sz="2800" b="1"/>
            </a:lvl4pPr>
            <a:lvl5pPr marL="914400" indent="0">
              <a:buFontTx/>
              <a:buNone/>
              <a:defRPr sz="2800" b="1"/>
            </a:lvl5pPr>
          </a:lstStyle>
          <a:p>
            <a:pPr lvl="0"/>
            <a:r>
              <a:rPr lang="en-US" dirty="0"/>
              <a:t>Add Number</a:t>
            </a:r>
          </a:p>
        </p:txBody>
      </p:sp>
      <p:sp>
        <p:nvSpPr>
          <p:cNvPr id="17" name="TextBox 16">
            <a:extLst>
              <a:ext uri="{FF2B5EF4-FFF2-40B4-BE49-F238E27FC236}">
                <a16:creationId xmlns:a16="http://schemas.microsoft.com/office/drawing/2014/main" id="{9AB12100-7709-75C2-35EB-9B23475B16D5}"/>
              </a:ext>
            </a:extLst>
          </p:cNvPr>
          <p:cNvSpPr txBox="1"/>
          <p:nvPr userDrawn="1"/>
        </p:nvSpPr>
        <p:spPr>
          <a:xfrm>
            <a:off x="8657988" y="4077830"/>
            <a:ext cx="665018" cy="450316"/>
          </a:xfrm>
          <a:prstGeom prst="rect">
            <a:avLst/>
          </a:prstGeom>
          <a:noFill/>
        </p:spPr>
        <p:txBody>
          <a:bodyPr wrap="square">
            <a:spAutoFit/>
          </a:bodyPr>
          <a:lstStyle/>
          <a:p>
            <a:pPr algn="l"/>
            <a:r>
              <a:rPr lang="en-US" sz="2800" b="1" dirty="0">
                <a:solidFill>
                  <a:schemeClr val="tx1"/>
                </a:solidFill>
              </a:rPr>
              <a:t>$</a:t>
            </a:r>
            <a:r>
              <a:rPr lang="en-US" sz="2800" dirty="0">
                <a:solidFill>
                  <a:schemeClr val="tx1"/>
                </a:solidFill>
              </a:rPr>
              <a:t> </a:t>
            </a:r>
          </a:p>
        </p:txBody>
      </p:sp>
      <p:sp>
        <p:nvSpPr>
          <p:cNvPr id="18" name="Text Placeholder 10">
            <a:extLst>
              <a:ext uri="{FF2B5EF4-FFF2-40B4-BE49-F238E27FC236}">
                <a16:creationId xmlns:a16="http://schemas.microsoft.com/office/drawing/2014/main" id="{3091C3D8-0537-A3A7-B11B-4B00CC6668CF}"/>
              </a:ext>
            </a:extLst>
          </p:cNvPr>
          <p:cNvSpPr>
            <a:spLocks noGrp="1"/>
          </p:cNvSpPr>
          <p:nvPr>
            <p:ph type="body" sz="quarter" idx="18" hasCustomPrompt="1"/>
          </p:nvPr>
        </p:nvSpPr>
        <p:spPr>
          <a:xfrm>
            <a:off x="9138973" y="4500493"/>
            <a:ext cx="2282690" cy="369456"/>
          </a:xfrm>
        </p:spPr>
        <p:txBody>
          <a:bodyPr anchor="t">
            <a:normAutofit/>
          </a:bodyPr>
          <a:lstStyle>
            <a:lvl1pPr marL="0" indent="0" algn="l">
              <a:buFontTx/>
              <a:buNone/>
              <a:defRPr sz="2000" b="0">
                <a:solidFill>
                  <a:schemeClr val="tx1"/>
                </a:solidFill>
              </a:defRPr>
            </a:lvl1pPr>
            <a:lvl2pPr marL="228600" indent="0">
              <a:buFontTx/>
              <a:buNone/>
              <a:defRPr sz="2800" b="1"/>
            </a:lvl2pPr>
            <a:lvl3pPr marL="457200" indent="0">
              <a:buFontTx/>
              <a:buNone/>
              <a:defRPr sz="2800" b="1"/>
            </a:lvl3pPr>
            <a:lvl4pPr marL="685800" indent="0">
              <a:buFontTx/>
              <a:buNone/>
              <a:defRPr sz="2800" b="1"/>
            </a:lvl4pPr>
            <a:lvl5pPr marL="914400" indent="0">
              <a:buFontTx/>
              <a:buNone/>
              <a:defRPr sz="2800" b="1"/>
            </a:lvl5pPr>
          </a:lstStyle>
          <a:p>
            <a:pPr lvl="0"/>
            <a:r>
              <a:rPr lang="en-US" dirty="0"/>
              <a:t>Add Number</a:t>
            </a:r>
          </a:p>
        </p:txBody>
      </p:sp>
      <p:sp>
        <p:nvSpPr>
          <p:cNvPr id="19" name="TextBox 18">
            <a:extLst>
              <a:ext uri="{FF2B5EF4-FFF2-40B4-BE49-F238E27FC236}">
                <a16:creationId xmlns:a16="http://schemas.microsoft.com/office/drawing/2014/main" id="{D875A593-9983-BCCB-F4E7-6331CDED16C3}"/>
              </a:ext>
            </a:extLst>
          </p:cNvPr>
          <p:cNvSpPr txBox="1"/>
          <p:nvPr userDrawn="1"/>
        </p:nvSpPr>
        <p:spPr>
          <a:xfrm>
            <a:off x="8657988" y="4530380"/>
            <a:ext cx="665018" cy="450316"/>
          </a:xfrm>
          <a:prstGeom prst="rect">
            <a:avLst/>
          </a:prstGeom>
          <a:noFill/>
        </p:spPr>
        <p:txBody>
          <a:bodyPr wrap="square">
            <a:spAutoFit/>
          </a:bodyPr>
          <a:lstStyle/>
          <a:p>
            <a:pPr algn="l"/>
            <a:r>
              <a:rPr lang="en-US" sz="2800" b="1" dirty="0">
                <a:solidFill>
                  <a:schemeClr val="tx1"/>
                </a:solidFill>
              </a:rPr>
              <a:t>$</a:t>
            </a:r>
            <a:r>
              <a:rPr lang="en-US" sz="2800" dirty="0">
                <a:solidFill>
                  <a:schemeClr val="tx1"/>
                </a:solidFill>
              </a:rPr>
              <a:t> </a:t>
            </a:r>
          </a:p>
        </p:txBody>
      </p:sp>
      <p:sp>
        <p:nvSpPr>
          <p:cNvPr id="20" name="Text Placeholder 10">
            <a:extLst>
              <a:ext uri="{FF2B5EF4-FFF2-40B4-BE49-F238E27FC236}">
                <a16:creationId xmlns:a16="http://schemas.microsoft.com/office/drawing/2014/main" id="{EABC8D3E-A29D-82B0-D01A-00A0DD3D9CBE}"/>
              </a:ext>
            </a:extLst>
          </p:cNvPr>
          <p:cNvSpPr>
            <a:spLocks noGrp="1"/>
          </p:cNvSpPr>
          <p:nvPr>
            <p:ph type="body" sz="quarter" idx="19" hasCustomPrompt="1"/>
          </p:nvPr>
        </p:nvSpPr>
        <p:spPr>
          <a:xfrm>
            <a:off x="9150119" y="4977764"/>
            <a:ext cx="2282690" cy="369456"/>
          </a:xfrm>
        </p:spPr>
        <p:txBody>
          <a:bodyPr anchor="t">
            <a:noAutofit/>
          </a:bodyPr>
          <a:lstStyle>
            <a:lvl1pPr marL="0" indent="0" algn="l">
              <a:buFontTx/>
              <a:buNone/>
              <a:defRPr sz="1100" b="0">
                <a:solidFill>
                  <a:schemeClr val="tx1"/>
                </a:solidFill>
              </a:defRPr>
            </a:lvl1pPr>
            <a:lvl2pPr marL="228600" indent="0">
              <a:buFontTx/>
              <a:buNone/>
              <a:defRPr sz="2800" b="1"/>
            </a:lvl2pPr>
            <a:lvl3pPr marL="457200" indent="0">
              <a:buFontTx/>
              <a:buNone/>
              <a:defRPr sz="2800" b="1"/>
            </a:lvl3pPr>
            <a:lvl4pPr marL="685800" indent="0">
              <a:buFontTx/>
              <a:buNone/>
              <a:defRPr sz="2800" b="1"/>
            </a:lvl4pPr>
            <a:lvl5pPr marL="914400" indent="0">
              <a:buFontTx/>
              <a:buNone/>
              <a:defRPr sz="2800" b="1"/>
            </a:lvl5pPr>
          </a:lstStyle>
          <a:p>
            <a:pPr lvl="0"/>
            <a:r>
              <a:rPr lang="en-US" dirty="0"/>
              <a:t>Sum of Appraisal + Y1 + Y2 + Y3 Payments</a:t>
            </a:r>
          </a:p>
        </p:txBody>
      </p:sp>
      <p:sp>
        <p:nvSpPr>
          <p:cNvPr id="21" name="TextBox 20">
            <a:extLst>
              <a:ext uri="{FF2B5EF4-FFF2-40B4-BE49-F238E27FC236}">
                <a16:creationId xmlns:a16="http://schemas.microsoft.com/office/drawing/2014/main" id="{11C4B08A-14E9-CC32-823B-168C77DF4B32}"/>
              </a:ext>
            </a:extLst>
          </p:cNvPr>
          <p:cNvSpPr txBox="1"/>
          <p:nvPr userDrawn="1"/>
        </p:nvSpPr>
        <p:spPr>
          <a:xfrm>
            <a:off x="8657988" y="5019312"/>
            <a:ext cx="665018" cy="450316"/>
          </a:xfrm>
          <a:prstGeom prst="rect">
            <a:avLst/>
          </a:prstGeom>
          <a:noFill/>
        </p:spPr>
        <p:txBody>
          <a:bodyPr wrap="square">
            <a:spAutoFit/>
          </a:bodyPr>
          <a:lstStyle/>
          <a:p>
            <a:pPr algn="l"/>
            <a:r>
              <a:rPr lang="en-US" sz="2800" b="1" dirty="0">
                <a:solidFill>
                  <a:schemeClr val="tx1"/>
                </a:solidFill>
              </a:rPr>
              <a:t>$</a:t>
            </a:r>
            <a:r>
              <a:rPr lang="en-US" sz="2800" dirty="0">
                <a:solidFill>
                  <a:schemeClr val="tx1"/>
                </a:solidFill>
              </a:rPr>
              <a:t> </a:t>
            </a:r>
          </a:p>
        </p:txBody>
      </p:sp>
      <p:sp>
        <p:nvSpPr>
          <p:cNvPr id="22" name="Text Placeholder 10">
            <a:extLst>
              <a:ext uri="{FF2B5EF4-FFF2-40B4-BE49-F238E27FC236}">
                <a16:creationId xmlns:a16="http://schemas.microsoft.com/office/drawing/2014/main" id="{2FB8788C-FA79-8336-3CDB-C7A316CE72B3}"/>
              </a:ext>
            </a:extLst>
          </p:cNvPr>
          <p:cNvSpPr>
            <a:spLocks noGrp="1"/>
          </p:cNvSpPr>
          <p:nvPr>
            <p:ph type="body" sz="quarter" idx="20" hasCustomPrompt="1"/>
          </p:nvPr>
        </p:nvSpPr>
        <p:spPr>
          <a:xfrm>
            <a:off x="9142692" y="5463763"/>
            <a:ext cx="2282690" cy="369456"/>
          </a:xfrm>
        </p:spPr>
        <p:txBody>
          <a:bodyPr anchor="t">
            <a:noAutofit/>
          </a:bodyPr>
          <a:lstStyle>
            <a:lvl1pPr marL="0" indent="0" algn="l">
              <a:buFontTx/>
              <a:buNone/>
              <a:defRPr sz="1100" b="0">
                <a:solidFill>
                  <a:schemeClr val="tx1"/>
                </a:solidFill>
              </a:defRPr>
            </a:lvl1pPr>
            <a:lvl2pPr marL="228600" indent="0">
              <a:buFontTx/>
              <a:buNone/>
              <a:defRPr sz="2800" b="1"/>
            </a:lvl2pPr>
            <a:lvl3pPr marL="457200" indent="0">
              <a:buFontTx/>
              <a:buNone/>
              <a:defRPr sz="2800" b="1"/>
            </a:lvl3pPr>
            <a:lvl4pPr marL="685800" indent="0">
              <a:buFontTx/>
              <a:buNone/>
              <a:defRPr sz="2800" b="1"/>
            </a:lvl4pPr>
            <a:lvl5pPr marL="914400" indent="0">
              <a:buFontTx/>
              <a:buNone/>
              <a:defRPr sz="2800" b="1"/>
            </a:lvl5pPr>
          </a:lstStyle>
          <a:p>
            <a:pPr lvl="0"/>
            <a:r>
              <a:rPr lang="en-US" dirty="0"/>
              <a:t>Sum of PAR Fee + Total Appraisal Review Fee</a:t>
            </a:r>
          </a:p>
        </p:txBody>
      </p:sp>
      <p:sp>
        <p:nvSpPr>
          <p:cNvPr id="23" name="TextBox 22">
            <a:extLst>
              <a:ext uri="{FF2B5EF4-FFF2-40B4-BE49-F238E27FC236}">
                <a16:creationId xmlns:a16="http://schemas.microsoft.com/office/drawing/2014/main" id="{FC5B6A2F-A554-71DD-8848-9EFD24314115}"/>
              </a:ext>
            </a:extLst>
          </p:cNvPr>
          <p:cNvSpPr txBox="1"/>
          <p:nvPr userDrawn="1"/>
        </p:nvSpPr>
        <p:spPr>
          <a:xfrm>
            <a:off x="8657988" y="5463763"/>
            <a:ext cx="665018" cy="450316"/>
          </a:xfrm>
          <a:prstGeom prst="rect">
            <a:avLst/>
          </a:prstGeom>
          <a:noFill/>
        </p:spPr>
        <p:txBody>
          <a:bodyPr wrap="square">
            <a:spAutoFit/>
          </a:bodyPr>
          <a:lstStyle/>
          <a:p>
            <a:pPr algn="l"/>
            <a:r>
              <a:rPr lang="en-US" sz="2800" b="1" dirty="0">
                <a:solidFill>
                  <a:schemeClr val="tx1"/>
                </a:solidFill>
              </a:rPr>
              <a:t>$</a:t>
            </a:r>
            <a:r>
              <a:rPr lang="en-US" sz="2800" dirty="0">
                <a:solidFill>
                  <a:schemeClr val="tx1"/>
                </a:solidFill>
              </a:rPr>
              <a:t> </a:t>
            </a:r>
          </a:p>
        </p:txBody>
      </p:sp>
      <p:sp>
        <p:nvSpPr>
          <p:cNvPr id="24" name="Text Placeholder 10">
            <a:extLst>
              <a:ext uri="{FF2B5EF4-FFF2-40B4-BE49-F238E27FC236}">
                <a16:creationId xmlns:a16="http://schemas.microsoft.com/office/drawing/2014/main" id="{14C1188F-72C8-1ABA-1AC8-D645BD666D82}"/>
              </a:ext>
            </a:extLst>
          </p:cNvPr>
          <p:cNvSpPr>
            <a:spLocks noGrp="1"/>
          </p:cNvSpPr>
          <p:nvPr>
            <p:ph type="body" sz="quarter" idx="21" hasCustomPrompt="1"/>
          </p:nvPr>
        </p:nvSpPr>
        <p:spPr>
          <a:xfrm>
            <a:off x="9142692" y="5908214"/>
            <a:ext cx="2282690" cy="369456"/>
          </a:xfrm>
        </p:spPr>
        <p:txBody>
          <a:bodyPr anchor="t">
            <a:noAutofit/>
          </a:bodyPr>
          <a:lstStyle>
            <a:lvl1pPr marL="0" indent="0" algn="l">
              <a:buFontTx/>
              <a:buNone/>
              <a:defRPr sz="1100" b="0">
                <a:solidFill>
                  <a:schemeClr val="tx1"/>
                </a:solidFill>
                <a:highlight>
                  <a:srgbClr val="FFFF00"/>
                </a:highlight>
              </a:defRPr>
            </a:lvl1pPr>
            <a:lvl2pPr marL="228600" indent="0">
              <a:buFontTx/>
              <a:buNone/>
              <a:defRPr sz="2800" b="1"/>
            </a:lvl2pPr>
            <a:lvl3pPr marL="457200" indent="0">
              <a:buFontTx/>
              <a:buNone/>
              <a:defRPr sz="2800" b="1"/>
            </a:lvl3pPr>
            <a:lvl4pPr marL="685800" indent="0">
              <a:buFontTx/>
              <a:buNone/>
              <a:defRPr sz="2800" b="1"/>
            </a:lvl4pPr>
            <a:lvl5pPr marL="914400" indent="0">
              <a:buFontTx/>
              <a:buNone/>
              <a:defRPr sz="2800" b="1"/>
            </a:lvl5pPr>
          </a:lstStyle>
          <a:p>
            <a:pPr lvl="0"/>
            <a:r>
              <a:rPr lang="en-US" dirty="0"/>
              <a:t>Conversion (If needed, for non-U.S. currency)  </a:t>
            </a:r>
          </a:p>
        </p:txBody>
      </p:sp>
      <p:sp>
        <p:nvSpPr>
          <p:cNvPr id="25" name="Text Placeholder 10">
            <a:extLst>
              <a:ext uri="{FF2B5EF4-FFF2-40B4-BE49-F238E27FC236}">
                <a16:creationId xmlns:a16="http://schemas.microsoft.com/office/drawing/2014/main" id="{A7B7AEC8-5B41-523D-0E0F-ECA8EE2935D0}"/>
              </a:ext>
            </a:extLst>
          </p:cNvPr>
          <p:cNvSpPr>
            <a:spLocks noGrp="1"/>
          </p:cNvSpPr>
          <p:nvPr>
            <p:ph type="body" sz="quarter" idx="22" hasCustomPrompt="1"/>
          </p:nvPr>
        </p:nvSpPr>
        <p:spPr>
          <a:xfrm>
            <a:off x="8663902" y="5908214"/>
            <a:ext cx="486217" cy="369456"/>
          </a:xfrm>
        </p:spPr>
        <p:txBody>
          <a:bodyPr anchor="t">
            <a:noAutofit/>
          </a:bodyPr>
          <a:lstStyle>
            <a:lvl1pPr marL="0" indent="0" algn="l">
              <a:buFontTx/>
              <a:buNone/>
              <a:defRPr sz="2400" b="1">
                <a:solidFill>
                  <a:schemeClr val="tx1"/>
                </a:solidFill>
                <a:highlight>
                  <a:srgbClr val="FFFF00"/>
                </a:highlight>
              </a:defRPr>
            </a:lvl1pPr>
            <a:lvl2pPr marL="228600" indent="0">
              <a:buFontTx/>
              <a:buNone/>
              <a:defRPr sz="2800" b="1"/>
            </a:lvl2pPr>
            <a:lvl3pPr marL="457200" indent="0">
              <a:buFontTx/>
              <a:buNone/>
              <a:defRPr sz="2800" b="1"/>
            </a:lvl3pPr>
            <a:lvl4pPr marL="685800" indent="0">
              <a:buFontTx/>
              <a:buNone/>
              <a:defRPr sz="2800" b="1"/>
            </a:lvl4pPr>
            <a:lvl5pPr marL="914400" indent="0">
              <a:buFontTx/>
              <a:buNone/>
              <a:defRPr sz="2800" b="1"/>
            </a:lvl5pPr>
          </a:lstStyle>
          <a:p>
            <a:pPr lvl="0"/>
            <a:r>
              <a:rPr lang="en-US" dirty="0"/>
              <a:t>$</a:t>
            </a:r>
          </a:p>
        </p:txBody>
      </p:sp>
      <p:sp>
        <p:nvSpPr>
          <p:cNvPr id="26" name="Text Placeholder 10">
            <a:extLst>
              <a:ext uri="{FF2B5EF4-FFF2-40B4-BE49-F238E27FC236}">
                <a16:creationId xmlns:a16="http://schemas.microsoft.com/office/drawing/2014/main" id="{58227592-A580-6369-C636-9406A886BA96}"/>
              </a:ext>
            </a:extLst>
          </p:cNvPr>
          <p:cNvSpPr>
            <a:spLocks noGrp="1"/>
          </p:cNvSpPr>
          <p:nvPr>
            <p:ph type="body" sz="quarter" idx="23" hasCustomPrompt="1"/>
          </p:nvPr>
        </p:nvSpPr>
        <p:spPr>
          <a:xfrm>
            <a:off x="8759383" y="1625506"/>
            <a:ext cx="2282690" cy="369456"/>
          </a:xfrm>
        </p:spPr>
        <p:txBody>
          <a:bodyPr anchor="t">
            <a:normAutofit/>
          </a:bodyPr>
          <a:lstStyle>
            <a:lvl1pPr marL="0" indent="0" algn="l">
              <a:buFontTx/>
              <a:buNone/>
              <a:defRPr sz="2000" b="0">
                <a:solidFill>
                  <a:schemeClr val="tx1"/>
                </a:solidFill>
              </a:defRPr>
            </a:lvl1pPr>
            <a:lvl2pPr marL="228600" indent="0">
              <a:buFontTx/>
              <a:buNone/>
              <a:defRPr sz="2800" b="1"/>
            </a:lvl2pPr>
            <a:lvl3pPr marL="457200" indent="0">
              <a:buFontTx/>
              <a:buNone/>
              <a:defRPr sz="2800" b="1"/>
            </a:lvl3pPr>
            <a:lvl4pPr marL="685800" indent="0">
              <a:buFontTx/>
              <a:buNone/>
              <a:defRPr sz="2800" b="1"/>
            </a:lvl4pPr>
            <a:lvl5pPr marL="914400" indent="0">
              <a:buFontTx/>
              <a:buNone/>
              <a:defRPr sz="2800" b="1"/>
            </a:lvl5pPr>
          </a:lstStyle>
          <a:p>
            <a:pPr lvl="0"/>
            <a:r>
              <a:rPr lang="en-US" dirty="0"/>
              <a:t>Add Bed Size Used</a:t>
            </a:r>
          </a:p>
        </p:txBody>
      </p:sp>
    </p:spTree>
    <p:extLst>
      <p:ext uri="{BB962C8B-B14F-4D97-AF65-F5344CB8AC3E}">
        <p14:creationId xmlns:p14="http://schemas.microsoft.com/office/powerpoint/2010/main" val="7577600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Content - Prehea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9BE19F8A-3C85-68D9-80A6-B6F453EF2871}"/>
              </a:ext>
            </a:extLst>
          </p:cNvPr>
          <p:cNvGraphicFramePr>
            <a:graphicFrameLocks noGrp="1"/>
          </p:cNvGraphicFramePr>
          <p:nvPr userDrawn="1">
            <p:extLst>
              <p:ext uri="{D42A27DB-BD31-4B8C-83A1-F6EECF244321}">
                <p14:modId xmlns:p14="http://schemas.microsoft.com/office/powerpoint/2010/main" val="2117135919"/>
              </p:ext>
            </p:extLst>
          </p:nvPr>
        </p:nvGraphicFramePr>
        <p:xfrm>
          <a:off x="2441150" y="1054202"/>
          <a:ext cx="9195156" cy="5330152"/>
        </p:xfrm>
        <a:graphic>
          <a:graphicData uri="http://schemas.openxmlformats.org/drawingml/2006/table">
            <a:tbl>
              <a:tblPr firstRow="1" bandRow="1">
                <a:tableStyleId>{17292A2E-F333-43FB-9621-5CBBE7FDCDCB}</a:tableStyleId>
              </a:tblPr>
              <a:tblGrid>
                <a:gridCol w="3761655">
                  <a:extLst>
                    <a:ext uri="{9D8B030D-6E8A-4147-A177-3AD203B41FA5}">
                      <a16:colId xmlns:a16="http://schemas.microsoft.com/office/drawing/2014/main" val="3731701382"/>
                    </a:ext>
                  </a:extLst>
                </a:gridCol>
                <a:gridCol w="835923">
                  <a:extLst>
                    <a:ext uri="{9D8B030D-6E8A-4147-A177-3AD203B41FA5}">
                      <a16:colId xmlns:a16="http://schemas.microsoft.com/office/drawing/2014/main" val="2644473761"/>
                    </a:ext>
                  </a:extLst>
                </a:gridCol>
                <a:gridCol w="2298789">
                  <a:extLst>
                    <a:ext uri="{9D8B030D-6E8A-4147-A177-3AD203B41FA5}">
                      <a16:colId xmlns:a16="http://schemas.microsoft.com/office/drawing/2014/main" val="2250993980"/>
                    </a:ext>
                  </a:extLst>
                </a:gridCol>
                <a:gridCol w="2298789">
                  <a:extLst>
                    <a:ext uri="{9D8B030D-6E8A-4147-A177-3AD203B41FA5}">
                      <a16:colId xmlns:a16="http://schemas.microsoft.com/office/drawing/2014/main" val="3950361701"/>
                    </a:ext>
                  </a:extLst>
                </a:gridCol>
              </a:tblGrid>
              <a:tr h="443210">
                <a:tc>
                  <a:txBody>
                    <a:bodyPr/>
                    <a:lstStyle/>
                    <a:p>
                      <a:r>
                        <a:rPr lang="en-US" sz="1800" dirty="0">
                          <a:solidFill>
                            <a:schemeClr val="bg1"/>
                          </a:solidFill>
                        </a:rPr>
                        <a:t>Item</a:t>
                      </a:r>
                    </a:p>
                  </a:txBody>
                  <a:tcPr>
                    <a:lnB w="12700" cap="flat" cmpd="sng" algn="ctr">
                      <a:solidFill>
                        <a:schemeClr val="tx1"/>
                      </a:solidFill>
                      <a:prstDash val="solid"/>
                      <a:round/>
                      <a:headEnd type="none" w="med" len="med"/>
                      <a:tailEnd type="none" w="med" len="med"/>
                    </a:lnB>
                    <a:solidFill>
                      <a:schemeClr val="accent3"/>
                    </a:solidFill>
                  </a:tcPr>
                </a:tc>
                <a:tc>
                  <a:txBody>
                    <a:bodyPr/>
                    <a:lstStyle/>
                    <a:p>
                      <a:r>
                        <a:rPr lang="en-US" sz="1800" dirty="0">
                          <a:solidFill>
                            <a:schemeClr val="bg1"/>
                          </a:solidFill>
                        </a:rPr>
                        <a:t>Qty</a:t>
                      </a:r>
                    </a:p>
                  </a:txBody>
                  <a:tcPr>
                    <a:lnB w="12700" cap="flat" cmpd="sng" algn="ctr">
                      <a:solidFill>
                        <a:schemeClr val="tx1"/>
                      </a:solidFill>
                      <a:prstDash val="solid"/>
                      <a:round/>
                      <a:headEnd type="none" w="med" len="med"/>
                      <a:tailEnd type="none" w="med" len="med"/>
                    </a:lnB>
                    <a:solidFill>
                      <a:schemeClr val="accent3"/>
                    </a:solidFill>
                  </a:tcPr>
                </a:tc>
                <a:tc>
                  <a:txBody>
                    <a:bodyPr/>
                    <a:lstStyle/>
                    <a:p>
                      <a:r>
                        <a:rPr lang="en-US" sz="1800" dirty="0">
                          <a:solidFill>
                            <a:schemeClr val="bg1"/>
                          </a:solidFill>
                        </a:rPr>
                        <a:t>Price</a:t>
                      </a:r>
                    </a:p>
                  </a:txBody>
                  <a:tcPr>
                    <a:lnB w="12700" cap="flat" cmpd="sng" algn="ctr">
                      <a:solidFill>
                        <a:schemeClr val="tx1"/>
                      </a:solidFill>
                      <a:prstDash val="solid"/>
                      <a:round/>
                      <a:headEnd type="none" w="med" len="med"/>
                      <a:tailEnd type="none" w="med" len="med"/>
                    </a:lnB>
                    <a:solidFill>
                      <a:schemeClr val="accent3"/>
                    </a:solidFill>
                  </a:tcPr>
                </a:tc>
                <a:tc>
                  <a:txBody>
                    <a:bodyPr/>
                    <a:lstStyle/>
                    <a:p>
                      <a:r>
                        <a:rPr lang="en-US" sz="1800" dirty="0">
                          <a:solidFill>
                            <a:schemeClr val="bg1"/>
                          </a:solidFill>
                        </a:rPr>
                        <a:t>Total Amount</a:t>
                      </a:r>
                    </a:p>
                  </a:txBody>
                  <a:tcPr>
                    <a:lnB w="12700" cap="flat" cmpd="sng" algn="ctr">
                      <a:solidFill>
                        <a:schemeClr val="tx1"/>
                      </a:solidFill>
                      <a:prstDash val="solid"/>
                      <a:round/>
                      <a:headEnd type="none" w="med" len="med"/>
                      <a:tailEnd type="none" w="med" len="med"/>
                    </a:lnB>
                    <a:solidFill>
                      <a:schemeClr val="accent3"/>
                    </a:solidFill>
                  </a:tcPr>
                </a:tc>
                <a:extLst>
                  <a:ext uri="{0D108BD9-81ED-4DB2-BD59-A6C34878D82A}">
                    <a16:rowId xmlns:a16="http://schemas.microsoft.com/office/drawing/2014/main" val="2385440068"/>
                  </a:ext>
                </a:extLst>
              </a:tr>
              <a:tr h="443210">
                <a:tc>
                  <a:txBody>
                    <a:bodyPr/>
                    <a:lstStyle/>
                    <a:p>
                      <a:pPr algn="l" fontAlgn="b">
                        <a:buNone/>
                      </a:pPr>
                      <a:r>
                        <a:rPr lang="en-US" sz="1600" b="0" i="0" u="none" strike="noStrike" dirty="0">
                          <a:solidFill>
                            <a:schemeClr val="tx1"/>
                          </a:solidFill>
                          <a:effectLst/>
                          <a:latin typeface="+mj-lt"/>
                        </a:rPr>
                        <a:t>PAR Fee</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b="1" dirty="0">
                          <a:solidFill>
                            <a:schemeClr val="tx1"/>
                          </a:solidFill>
                        </a:rPr>
                        <a:t> $</a:t>
                      </a:r>
                      <a:r>
                        <a:rPr lang="en-US" sz="1800" dirty="0">
                          <a:solidFill>
                            <a:schemeClr val="tx1"/>
                          </a:solidFill>
                        </a:rPr>
                        <a:t>     4,750.00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58612652"/>
                  </a:ext>
                </a:extLst>
              </a:tr>
              <a:tr h="443210">
                <a:tc>
                  <a:txBody>
                    <a:bodyPr/>
                    <a:lstStyle/>
                    <a:p>
                      <a:pPr algn="l" fontAlgn="ctr">
                        <a:buNone/>
                      </a:pPr>
                      <a:r>
                        <a:rPr lang="en-US" sz="1600" b="0" i="0" u="none" strike="noStrike">
                          <a:solidFill>
                            <a:schemeClr val="tx1"/>
                          </a:solidFill>
                          <a:effectLst/>
                          <a:latin typeface="+mj-lt"/>
                        </a:rPr>
                        <a:t>Appraisal fee based on # of beds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buNone/>
                      </a:pPr>
                      <a:r>
                        <a:rPr lang="en-US" sz="1050" b="0" i="0" u="none" strike="noStrike" dirty="0">
                          <a:solidFill>
                            <a:schemeClr val="tx1"/>
                          </a:solidFill>
                          <a:effectLst/>
                          <a:latin typeface="Source Sans Pro" panose="020B0503030403020204" pitchFamily="34" charset="0"/>
                        </a:rPr>
                        <a:t>(enter amount in H7 based on Step 1 in ROI Calculator)</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25033013"/>
                  </a:ext>
                </a:extLst>
              </a:tr>
              <a:tr h="443210">
                <a:tc>
                  <a:txBody>
                    <a:bodyPr/>
                    <a:lstStyle/>
                    <a:p>
                      <a:pPr algn="l" fontAlgn="b">
                        <a:buNone/>
                      </a:pPr>
                      <a:r>
                        <a:rPr lang="en-US" sz="1600" b="0" i="0" u="none" strike="noStrike" dirty="0">
                          <a:solidFill>
                            <a:schemeClr val="tx1"/>
                          </a:solidFill>
                          <a:effectLst/>
                          <a:latin typeface="+mj-lt"/>
                        </a:rPr>
                        <a:t>Application Manual </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chemeClr val="tx1"/>
                          </a:solidFill>
                          <a:effectLst/>
                          <a:uLnTx/>
                          <a:uFillTx/>
                          <a:latin typeface="+mn-lt"/>
                          <a:ea typeface="+mn-ea"/>
                          <a:cs typeface="+mn-cs"/>
                        </a:rPr>
                        <a:t> $</a:t>
                      </a:r>
                      <a:r>
                        <a:rPr kumimoji="0" lang="en-US" sz="1800" b="0" i="0" u="none" strike="noStrike" kern="1200" cap="none" spc="0" normalizeH="0" baseline="0" noProof="0" dirty="0">
                          <a:ln>
                            <a:noFill/>
                          </a:ln>
                          <a:solidFill>
                            <a:schemeClr val="tx1"/>
                          </a:solidFill>
                          <a:effectLst/>
                          <a:uLnTx/>
                          <a:uFillTx/>
                          <a:latin typeface="+mn-lt"/>
                          <a:ea typeface="+mn-ea"/>
                          <a:cs typeface="+mn-cs"/>
                        </a:rPr>
                        <a:t>     295.95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17165046"/>
                  </a:ext>
                </a:extLst>
              </a:tr>
              <a:tr h="509994">
                <a:tc>
                  <a:txBody>
                    <a:bodyPr/>
                    <a:lstStyle/>
                    <a:p>
                      <a:pPr algn="l" fontAlgn="b">
                        <a:buNone/>
                      </a:pPr>
                      <a:r>
                        <a:rPr lang="en-US" sz="1600" b="0" i="0" u="none" strike="noStrike" dirty="0">
                          <a:solidFill>
                            <a:schemeClr val="tx1"/>
                          </a:solidFill>
                          <a:effectLst/>
                          <a:latin typeface="+mj-lt"/>
                        </a:rPr>
                        <a:t>Electronic Self-Assessment of Organizational Culture Tool </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chemeClr val="tx1"/>
                          </a:solidFill>
                          <a:effectLst/>
                          <a:uLnTx/>
                          <a:uFillTx/>
                          <a:latin typeface="+mn-lt"/>
                          <a:ea typeface="+mn-ea"/>
                          <a:cs typeface="+mn-cs"/>
                        </a:rPr>
                        <a:t> $</a:t>
                      </a:r>
                      <a:r>
                        <a:rPr kumimoji="0" lang="en-US" sz="1800" b="0" i="0" u="none" strike="noStrike" kern="1200" cap="none" spc="0" normalizeH="0" baseline="0" noProof="0" dirty="0">
                          <a:ln>
                            <a:noFill/>
                          </a:ln>
                          <a:solidFill>
                            <a:schemeClr val="tx1"/>
                          </a:solidFill>
                          <a:effectLst/>
                          <a:uLnTx/>
                          <a:uFillTx/>
                          <a:latin typeface="+mn-lt"/>
                          <a:ea typeface="+mn-ea"/>
                          <a:cs typeface="+mn-cs"/>
                        </a:rPr>
                        <a:t>     179.99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41452360"/>
                  </a:ext>
                </a:extLst>
              </a:tr>
              <a:tr h="443210">
                <a:tc>
                  <a:txBody>
                    <a:bodyPr/>
                    <a:lstStyle/>
                    <a:p>
                      <a:pPr algn="l" fontAlgn="b">
                        <a:buNone/>
                      </a:pPr>
                      <a:r>
                        <a:rPr lang="en-US" sz="1600" b="0" i="0" u="none" strike="noStrike" dirty="0">
                          <a:solidFill>
                            <a:schemeClr val="tx1"/>
                          </a:solidFill>
                          <a:effectLst/>
                          <a:latin typeface="+mj-lt"/>
                        </a:rPr>
                        <a:t>Pathway Workbook</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chemeClr val="tx1"/>
                          </a:solidFill>
                          <a:effectLst/>
                          <a:uLnTx/>
                          <a:uFillTx/>
                          <a:latin typeface="+mn-lt"/>
                          <a:ea typeface="+mn-ea"/>
                          <a:cs typeface="+mn-cs"/>
                        </a:rPr>
                        <a:t> $</a:t>
                      </a:r>
                      <a:r>
                        <a:rPr kumimoji="0" lang="en-US" sz="1800" b="0" i="0" u="none" strike="noStrike" kern="1200" cap="none" spc="0" normalizeH="0" baseline="0" noProof="0" dirty="0">
                          <a:ln>
                            <a:noFill/>
                          </a:ln>
                          <a:solidFill>
                            <a:schemeClr val="tx1"/>
                          </a:solidFill>
                          <a:effectLst/>
                          <a:uLnTx/>
                          <a:uFillTx/>
                          <a:latin typeface="+mn-lt"/>
                          <a:ea typeface="+mn-ea"/>
                          <a:cs typeface="+mn-cs"/>
                        </a:rPr>
                        <a:t>     279.95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04922234"/>
                  </a:ext>
                </a:extLst>
              </a:tr>
              <a:tr h="443210">
                <a:tc>
                  <a:txBody>
                    <a:bodyPr/>
                    <a:lstStyle/>
                    <a:p>
                      <a:pPr algn="l" fontAlgn="b">
                        <a:buNone/>
                      </a:pPr>
                      <a:r>
                        <a:rPr lang="en-US" sz="1600" b="0" i="0" u="none" strike="noStrike" dirty="0">
                          <a:solidFill>
                            <a:schemeClr val="tx1"/>
                          </a:solidFill>
                          <a:effectLst/>
                          <a:latin typeface="+mj-lt"/>
                        </a:rPr>
                        <a:t>Elements of Performance Booklet</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800" b="1" i="0" u="none" strike="noStrike" kern="1200" cap="none" spc="0" normalizeH="0" baseline="0" noProof="0" dirty="0">
                          <a:ln>
                            <a:noFill/>
                          </a:ln>
                          <a:solidFill>
                            <a:schemeClr val="tx1"/>
                          </a:solidFill>
                          <a:effectLst/>
                          <a:uLnTx/>
                          <a:uFillTx/>
                          <a:latin typeface="+mn-lt"/>
                          <a:ea typeface="+mn-ea"/>
                          <a:cs typeface="+mn-cs"/>
                        </a:rPr>
                        <a:t>$</a:t>
                      </a:r>
                      <a:r>
                        <a:rPr kumimoji="0" lang="en-US" sz="1800" b="0" i="0" u="none" strike="noStrike" kern="1200" cap="none" spc="0" normalizeH="0" baseline="0" noProof="0" dirty="0">
                          <a:ln>
                            <a:noFill/>
                          </a:ln>
                          <a:solidFill>
                            <a:schemeClr val="tx1"/>
                          </a:solidFill>
                          <a:effectLst/>
                          <a:uLnTx/>
                          <a:uFillTx/>
                          <a:latin typeface="+mn-lt"/>
                          <a:ea typeface="+mn-ea"/>
                          <a:cs typeface="+mn-cs"/>
                        </a:rPr>
                        <a:t>     39.95</a:t>
                      </a:r>
                      <a:endParaRPr lang="en-US" sz="1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91883194"/>
                  </a:ext>
                </a:extLst>
              </a:tr>
              <a:tr h="443210">
                <a:tc>
                  <a:txBody>
                    <a:bodyPr/>
                    <a:lstStyle/>
                    <a:p>
                      <a:pPr algn="l" fontAlgn="b">
                        <a:buNone/>
                      </a:pPr>
                      <a:r>
                        <a:rPr lang="en-US" sz="1600" b="0" i="0" u="none" strike="noStrike" dirty="0">
                          <a:solidFill>
                            <a:schemeClr val="tx1"/>
                          </a:solidFill>
                          <a:effectLst/>
                          <a:latin typeface="+mj-lt"/>
                        </a:rPr>
                        <a:t>On the Journey Workshop</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800" b="1" i="0" u="none" strike="noStrike" kern="1200" cap="none" spc="0" normalizeH="0" baseline="0" noProof="0" dirty="0">
                          <a:ln>
                            <a:noFill/>
                          </a:ln>
                          <a:solidFill>
                            <a:schemeClr val="tx1"/>
                          </a:solidFill>
                          <a:effectLst/>
                          <a:uLnTx/>
                          <a:uFillTx/>
                          <a:latin typeface="+mn-lt"/>
                          <a:ea typeface="+mn-ea"/>
                          <a:cs typeface="+mn-cs"/>
                        </a:rPr>
                        <a:t>$</a:t>
                      </a:r>
                      <a:r>
                        <a:rPr kumimoji="0" lang="en-US" sz="1800" b="0" i="0" u="none" strike="noStrike" kern="1200" cap="none" spc="0" normalizeH="0" baseline="0" noProof="0" dirty="0">
                          <a:ln>
                            <a:noFill/>
                          </a:ln>
                          <a:solidFill>
                            <a:schemeClr val="tx1"/>
                          </a:solidFill>
                          <a:effectLst/>
                          <a:uLnTx/>
                          <a:uFillTx/>
                          <a:latin typeface="+mn-lt"/>
                          <a:ea typeface="+mn-ea"/>
                          <a:cs typeface="+mn-cs"/>
                        </a:rPr>
                        <a:t>     799.00</a:t>
                      </a:r>
                      <a:endParaRPr lang="en-US" sz="1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67723020"/>
                  </a:ext>
                </a:extLst>
              </a:tr>
              <a:tr h="443210">
                <a:tc>
                  <a:txBody>
                    <a:bodyPr/>
                    <a:lstStyle/>
                    <a:p>
                      <a:pPr algn="l" fontAlgn="b">
                        <a:buNone/>
                      </a:pPr>
                      <a:r>
                        <a:rPr lang="en-US" sz="1600" b="0" i="0" u="none" strike="noStrike" dirty="0">
                          <a:solidFill>
                            <a:schemeClr val="tx1"/>
                          </a:solidFill>
                          <a:effectLst/>
                          <a:latin typeface="+mj-lt"/>
                        </a:rPr>
                        <a:t>Writing to the Standards Workshop</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800" b="1" i="0" u="none" strike="noStrike" kern="1200" cap="none" spc="0" normalizeH="0" baseline="0" noProof="0" dirty="0">
                          <a:ln>
                            <a:noFill/>
                          </a:ln>
                          <a:solidFill>
                            <a:schemeClr val="tx1"/>
                          </a:solidFill>
                          <a:effectLst/>
                          <a:uLnTx/>
                          <a:uFillTx/>
                          <a:latin typeface="+mn-lt"/>
                          <a:ea typeface="+mn-ea"/>
                          <a:cs typeface="+mn-cs"/>
                        </a:rPr>
                        <a:t>$</a:t>
                      </a:r>
                      <a:r>
                        <a:rPr kumimoji="0" lang="en-US" sz="1800" b="0" i="0" u="none" strike="noStrike" kern="1200" cap="none" spc="0" normalizeH="0" baseline="0" noProof="0" dirty="0">
                          <a:ln>
                            <a:noFill/>
                          </a:ln>
                          <a:solidFill>
                            <a:schemeClr val="tx1"/>
                          </a:solidFill>
                          <a:effectLst/>
                          <a:uLnTx/>
                          <a:uFillTx/>
                          <a:latin typeface="+mn-lt"/>
                          <a:ea typeface="+mn-ea"/>
                          <a:cs typeface="+mn-cs"/>
                        </a:rPr>
                        <a:t>     799.00</a:t>
                      </a:r>
                      <a:endParaRPr lang="en-US" sz="1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48747865"/>
                  </a:ext>
                </a:extLst>
              </a:tr>
              <a:tr h="443210">
                <a:tc>
                  <a:txBody>
                    <a:bodyPr/>
                    <a:lstStyle/>
                    <a:p>
                      <a:pPr algn="l" fontAlgn="b">
                        <a:buNone/>
                      </a:pPr>
                      <a:r>
                        <a:rPr lang="en-US" sz="1600" b="0" i="0" u="none" strike="noStrike" dirty="0">
                          <a:solidFill>
                            <a:schemeClr val="tx1"/>
                          </a:solidFill>
                          <a:effectLst/>
                          <a:latin typeface="+mj-lt"/>
                        </a:rPr>
                        <a:t>ANCC Pathway Conference </a:t>
                      </a:r>
                    </a:p>
                    <a:p>
                      <a:pPr algn="l" fontAlgn="b">
                        <a:buNone/>
                      </a:pPr>
                      <a:r>
                        <a:rPr lang="en-US" sz="1000" b="0" i="0" u="none" strike="noStrike" dirty="0">
                          <a:solidFill>
                            <a:schemeClr val="tx1"/>
                          </a:solidFill>
                          <a:effectLst/>
                          <a:latin typeface="+mj-lt"/>
                        </a:rPr>
                        <a:t>(includes approximate registration, air travel and hotel per person)</a:t>
                      </a:r>
                      <a:endParaRPr lang="en-US" sz="1600" b="0" i="0" u="none" strike="noStrike" dirty="0">
                        <a:solidFill>
                          <a:schemeClr val="tx1"/>
                        </a:solidFill>
                        <a:effectLst/>
                        <a:latin typeface="+mj-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chemeClr val="tx1"/>
                          </a:solidFill>
                          <a:effectLst/>
                          <a:uLnTx/>
                          <a:uFillTx/>
                          <a:latin typeface="+mn-lt"/>
                          <a:ea typeface="+mn-ea"/>
                          <a:cs typeface="+mn-cs"/>
                        </a:rPr>
                        <a:t>$</a:t>
                      </a:r>
                      <a:r>
                        <a:rPr kumimoji="0" lang="en-US" sz="1800" b="0" i="0" u="none" strike="noStrike" kern="1200" cap="none" spc="0" normalizeH="0" baseline="0" noProof="0" dirty="0">
                          <a:ln>
                            <a:noFill/>
                          </a:ln>
                          <a:solidFill>
                            <a:schemeClr val="tx1"/>
                          </a:solidFill>
                          <a:effectLst/>
                          <a:uLnTx/>
                          <a:uFillTx/>
                          <a:latin typeface="+mn-lt"/>
                          <a:ea typeface="+mn-ea"/>
                          <a:cs typeface="+mn-cs"/>
                        </a:rPr>
                        <a:t>     3,000.00</a:t>
                      </a:r>
                      <a:endParaRPr lang="en-US" sz="1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56029743"/>
                  </a:ext>
                </a:extLst>
              </a:tr>
              <a:tr h="831268">
                <a:tc gridSpan="3">
                  <a:txBody>
                    <a:bodyPr/>
                    <a:lstStyle/>
                    <a:p>
                      <a:pPr algn="l" fontAlgn="b">
                        <a:buNone/>
                      </a:pPr>
                      <a:r>
                        <a:rPr lang="en-US" sz="1600" b="1" i="0" u="none" strike="noStrike" dirty="0">
                          <a:solidFill>
                            <a:schemeClr val="tx1"/>
                          </a:solidFill>
                          <a:effectLst/>
                          <a:latin typeface="+mj-lt"/>
                        </a:rPr>
                        <a:t>TOTAL COST</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10000"/>
                        <a:lumOff val="90000"/>
                      </a:schemeClr>
                    </a:solidFill>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10000"/>
                        <a:lumOff val="90000"/>
                      </a:schemeClr>
                    </a:solidFill>
                  </a:tcPr>
                </a:tc>
                <a:extLst>
                  <a:ext uri="{0D108BD9-81ED-4DB2-BD59-A6C34878D82A}">
                    <a16:rowId xmlns:a16="http://schemas.microsoft.com/office/drawing/2014/main" val="3469709025"/>
                  </a:ext>
                </a:extLst>
              </a:tr>
            </a:tbl>
          </a:graphicData>
        </a:graphic>
      </p:graphicFrame>
      <p:pic>
        <p:nvPicPr>
          <p:cNvPr id="11" name="Picture 10" descr="A blue and white background&#10;&#10;AI-generated content may be incorrect.">
            <a:extLst>
              <a:ext uri="{FF2B5EF4-FFF2-40B4-BE49-F238E27FC236}">
                <a16:creationId xmlns:a16="http://schemas.microsoft.com/office/drawing/2014/main" id="{8CDEF38C-96F3-27F4-6ABA-21637E14F8EF}"/>
              </a:ext>
            </a:extLst>
          </p:cNvPr>
          <p:cNvPicPr>
            <a:picLocks noGrp="1" noRot="1" noChangeAspect="1" noMove="1" noResize="1" noEditPoints="1" noAdjustHandles="1" noChangeArrowheads="1" noChangeShapeType="1" noCrop="1"/>
          </p:cNvPicPr>
          <p:nvPr userDrawn="1"/>
        </p:nvPicPr>
        <p:blipFill>
          <a:blip r:embed="rId2">
            <a:extLst>
              <a:ext uri="{28A0092B-C50C-407E-A947-70E740481C1C}">
                <a14:useLocalDpi xmlns:a14="http://schemas.microsoft.com/office/drawing/2010/main"/>
              </a:ext>
            </a:extLst>
          </a:blip>
          <a:stretch>
            <a:fillRect/>
          </a:stretch>
        </p:blipFill>
        <p:spPr>
          <a:xfrm>
            <a:off x="0" y="0"/>
            <a:ext cx="2370667" cy="6858000"/>
          </a:xfrm>
          <a:prstGeom prst="rect">
            <a:avLst/>
          </a:prstGeom>
        </p:spPr>
      </p:pic>
      <p:sp>
        <p:nvSpPr>
          <p:cNvPr id="6" name="Slide Number Placeholder 5">
            <a:extLst>
              <a:ext uri="{FF2B5EF4-FFF2-40B4-BE49-F238E27FC236}">
                <a16:creationId xmlns:a16="http://schemas.microsoft.com/office/drawing/2014/main" id="{F1DD38C2-6F97-817C-147B-75ED30F2EDDD}"/>
              </a:ext>
            </a:extLst>
          </p:cNvPr>
          <p:cNvSpPr>
            <a:spLocks noGrp="1"/>
          </p:cNvSpPr>
          <p:nvPr>
            <p:ph type="sldNum" sz="quarter" idx="12"/>
          </p:nvPr>
        </p:nvSpPr>
        <p:spPr/>
        <p:txBody>
          <a:bodyPr/>
          <a:lstStyle/>
          <a:p>
            <a:fld id="{F4F75DA5-EF2D-AE43-BB53-B67E847C9972}" type="slidenum">
              <a:rPr lang="en-US" smtClean="0"/>
              <a:t>‹#›</a:t>
            </a:fld>
            <a:endParaRPr lang="en-US" dirty="0"/>
          </a:p>
        </p:txBody>
      </p:sp>
      <p:sp>
        <p:nvSpPr>
          <p:cNvPr id="4" name="TextBox 3">
            <a:extLst>
              <a:ext uri="{FF2B5EF4-FFF2-40B4-BE49-F238E27FC236}">
                <a16:creationId xmlns:a16="http://schemas.microsoft.com/office/drawing/2014/main" id="{3CDBCD91-DF57-AFBB-8BAB-3E54583AE41A}"/>
              </a:ext>
            </a:extLst>
          </p:cNvPr>
          <p:cNvSpPr txBox="1"/>
          <p:nvPr userDrawn="1"/>
        </p:nvSpPr>
        <p:spPr>
          <a:xfrm>
            <a:off x="1032605" y="6137564"/>
            <a:ext cx="0" cy="0"/>
          </a:xfrm>
          <a:prstGeom prst="rect">
            <a:avLst/>
          </a:prstGeom>
        </p:spPr>
        <p:txBody>
          <a:bodyPr vert="horz" wrap="none" lIns="45720" tIns="22860" rIns="45720" bIns="22860" rtlCol="0" anchor="ctr" anchorCtr="0">
            <a:normAutofit fontScale="25000" lnSpcReduction="20000"/>
          </a:bodyPr>
          <a:lstStyle/>
          <a:p>
            <a:pPr algn="l" fontAlgn="ctr">
              <a:tabLst/>
            </a:pPr>
            <a:endParaRPr lang="en-US" sz="650" spc="0" dirty="0">
              <a:solidFill>
                <a:schemeClr val="tx1"/>
              </a:solidFill>
            </a:endParaRPr>
          </a:p>
        </p:txBody>
      </p:sp>
      <p:sp>
        <p:nvSpPr>
          <p:cNvPr id="10" name="TextBox 9">
            <a:extLst>
              <a:ext uri="{FF2B5EF4-FFF2-40B4-BE49-F238E27FC236}">
                <a16:creationId xmlns:a16="http://schemas.microsoft.com/office/drawing/2014/main" id="{6AEC7DCA-8AA2-919A-0662-7C8727471CBA}"/>
              </a:ext>
            </a:extLst>
          </p:cNvPr>
          <p:cNvSpPr txBox="1"/>
          <p:nvPr userDrawn="1"/>
        </p:nvSpPr>
        <p:spPr>
          <a:xfrm>
            <a:off x="4243891" y="1000496"/>
            <a:ext cx="0" cy="0"/>
          </a:xfrm>
          <a:prstGeom prst="rect">
            <a:avLst/>
          </a:prstGeom>
        </p:spPr>
        <p:txBody>
          <a:bodyPr vert="horz" wrap="none" lIns="91440" tIns="45720" rIns="91440" bIns="45720" rtlCol="0" anchor="ctr" anchorCtr="0">
            <a:normAutofit fontScale="25000" lnSpcReduction="20000"/>
          </a:bodyPr>
          <a:lstStyle/>
          <a:p>
            <a:pPr algn="l" fontAlgn="ctr">
              <a:tabLst/>
            </a:pPr>
            <a:endParaRPr lang="en-US" spc="0" dirty="0">
              <a:solidFill>
                <a:schemeClr val="tx1"/>
              </a:solidFill>
            </a:endParaRPr>
          </a:p>
        </p:txBody>
      </p:sp>
      <p:pic>
        <p:nvPicPr>
          <p:cNvPr id="12" name="Picture 11">
            <a:extLst>
              <a:ext uri="{FF2B5EF4-FFF2-40B4-BE49-F238E27FC236}">
                <a16:creationId xmlns:a16="http://schemas.microsoft.com/office/drawing/2014/main" id="{D49DF2B8-AA15-7D50-D6E9-68476B57CB09}"/>
              </a:ext>
            </a:extLst>
          </p:cNvPr>
          <p:cNvPicPr>
            <a:picLocks noGrp="1" noRot="1" noChangeAspect="1" noMove="1" noResize="1" noEditPoints="1" noAdjustHandles="1" noChangeArrowheads="1" noChangeShapeType="1" noCrop="1"/>
          </p:cNvPicPr>
          <p:nvPr userDrawn="1"/>
        </p:nvPicPr>
        <p:blipFill>
          <a:blip r:embed="rId3"/>
          <a:stretch>
            <a:fillRect/>
          </a:stretch>
        </p:blipFill>
        <p:spPr>
          <a:xfrm>
            <a:off x="345075" y="281688"/>
            <a:ext cx="369362" cy="868240"/>
          </a:xfrm>
          <a:prstGeom prst="rect">
            <a:avLst/>
          </a:prstGeom>
        </p:spPr>
      </p:pic>
      <p:sp>
        <p:nvSpPr>
          <p:cNvPr id="2" name="Title 1">
            <a:extLst>
              <a:ext uri="{FF2B5EF4-FFF2-40B4-BE49-F238E27FC236}">
                <a16:creationId xmlns:a16="http://schemas.microsoft.com/office/drawing/2014/main" id="{C51BD5FD-5CBE-68A6-A0EB-582E45F69E25}"/>
              </a:ext>
            </a:extLst>
          </p:cNvPr>
          <p:cNvSpPr txBox="1">
            <a:spLocks/>
          </p:cNvSpPr>
          <p:nvPr userDrawn="1"/>
        </p:nvSpPr>
        <p:spPr>
          <a:xfrm>
            <a:off x="2336471" y="255804"/>
            <a:ext cx="9195157" cy="695420"/>
          </a:xfrm>
          <a:prstGeom prst="rect">
            <a:avLst/>
          </a:prstGeom>
        </p:spPr>
        <p:txBody>
          <a:bodyPr vert="horz" lIns="91440" tIns="45720" rIns="91440" bIns="45720" rtlCol="0" anchor="t">
            <a:noAutofit/>
          </a:bodyPr>
          <a:lstStyle>
            <a:lvl1pPr algn="l" defTabSz="457200" rtl="0" eaLnBrk="1" latinLnBrk="0" hangingPunct="1">
              <a:lnSpc>
                <a:spcPct val="75000"/>
              </a:lnSpc>
              <a:spcBef>
                <a:spcPct val="0"/>
              </a:spcBef>
              <a:buNone/>
              <a:defRPr sz="3600" b="1" i="0" kern="1200">
                <a:solidFill>
                  <a:schemeClr val="tx1"/>
                </a:solidFill>
                <a:latin typeface="Aptos" panose="020B0004020202020204" pitchFamily="34" charset="0"/>
                <a:ea typeface="Source Sans Pro" panose="020B0503030403020204" pitchFamily="34" charset="0"/>
                <a:cs typeface="+mj-cs"/>
              </a:defRPr>
            </a:lvl1pPr>
          </a:lstStyle>
          <a:p>
            <a:pPr>
              <a:tabLst/>
            </a:pPr>
            <a:r>
              <a:rPr lang="en-US" spc="0" dirty="0"/>
              <a:t>Cost of Pathway Appraisal &amp; Resources </a:t>
            </a:r>
          </a:p>
        </p:txBody>
      </p:sp>
      <p:sp>
        <p:nvSpPr>
          <p:cNvPr id="5" name="Text Placeholder 10">
            <a:extLst>
              <a:ext uri="{FF2B5EF4-FFF2-40B4-BE49-F238E27FC236}">
                <a16:creationId xmlns:a16="http://schemas.microsoft.com/office/drawing/2014/main" id="{BC8E1764-115E-1145-B66A-659D45510AC9}"/>
              </a:ext>
            </a:extLst>
          </p:cNvPr>
          <p:cNvSpPr>
            <a:spLocks noGrp="1"/>
          </p:cNvSpPr>
          <p:nvPr>
            <p:ph type="body" sz="quarter" idx="15" hasCustomPrompt="1"/>
          </p:nvPr>
        </p:nvSpPr>
        <p:spPr>
          <a:xfrm>
            <a:off x="9755043" y="2025943"/>
            <a:ext cx="1682326" cy="275939"/>
          </a:xfrm>
        </p:spPr>
        <p:txBody>
          <a:bodyPr anchor="t">
            <a:noAutofit/>
          </a:bodyPr>
          <a:lstStyle>
            <a:lvl1pPr marL="0" indent="0" algn="l">
              <a:buFontTx/>
              <a:buNone/>
              <a:defRPr sz="1600" b="0">
                <a:solidFill>
                  <a:schemeClr val="tx1"/>
                </a:solidFill>
              </a:defRPr>
            </a:lvl1pPr>
            <a:lvl2pPr marL="228600" indent="0">
              <a:buFontTx/>
              <a:buNone/>
              <a:defRPr sz="2800" b="1"/>
            </a:lvl2pPr>
            <a:lvl3pPr marL="457200" indent="0">
              <a:buFontTx/>
              <a:buNone/>
              <a:defRPr sz="2800" b="1"/>
            </a:lvl3pPr>
            <a:lvl4pPr marL="685800" indent="0">
              <a:buFontTx/>
              <a:buNone/>
              <a:defRPr sz="2800" b="1"/>
            </a:lvl4pPr>
            <a:lvl5pPr marL="914400" indent="0">
              <a:buFontTx/>
              <a:buNone/>
              <a:defRPr sz="2800" b="1"/>
            </a:lvl5pPr>
          </a:lstStyle>
          <a:p>
            <a:pPr lvl="0"/>
            <a:r>
              <a:rPr lang="en-US" dirty="0"/>
              <a:t>Add Number (I7)</a:t>
            </a:r>
          </a:p>
        </p:txBody>
      </p:sp>
      <p:sp>
        <p:nvSpPr>
          <p:cNvPr id="7" name="TextBox 6">
            <a:extLst>
              <a:ext uri="{FF2B5EF4-FFF2-40B4-BE49-F238E27FC236}">
                <a16:creationId xmlns:a16="http://schemas.microsoft.com/office/drawing/2014/main" id="{BBA5B523-DCC2-3EA2-77B2-1D2F250CF9F7}"/>
              </a:ext>
            </a:extLst>
          </p:cNvPr>
          <p:cNvSpPr txBox="1"/>
          <p:nvPr userDrawn="1"/>
        </p:nvSpPr>
        <p:spPr>
          <a:xfrm>
            <a:off x="9349951" y="1952292"/>
            <a:ext cx="665018" cy="450316"/>
          </a:xfrm>
          <a:prstGeom prst="rect">
            <a:avLst/>
          </a:prstGeom>
          <a:noFill/>
        </p:spPr>
        <p:txBody>
          <a:bodyPr wrap="square">
            <a:spAutoFit/>
          </a:bodyPr>
          <a:lstStyle/>
          <a:p>
            <a:pPr algn="l"/>
            <a:r>
              <a:rPr lang="en-US" sz="1800" b="1" dirty="0"/>
              <a:t>$</a:t>
            </a:r>
            <a:r>
              <a:rPr lang="en-US" sz="2800" dirty="0"/>
              <a:t> </a:t>
            </a:r>
          </a:p>
        </p:txBody>
      </p:sp>
      <p:sp>
        <p:nvSpPr>
          <p:cNvPr id="8" name="Text Placeholder 10">
            <a:extLst>
              <a:ext uri="{FF2B5EF4-FFF2-40B4-BE49-F238E27FC236}">
                <a16:creationId xmlns:a16="http://schemas.microsoft.com/office/drawing/2014/main" id="{D2078B87-0D4A-A118-776C-95115D51874E}"/>
              </a:ext>
            </a:extLst>
          </p:cNvPr>
          <p:cNvSpPr>
            <a:spLocks noGrp="1"/>
          </p:cNvSpPr>
          <p:nvPr>
            <p:ph type="body" sz="quarter" idx="16" hasCustomPrompt="1"/>
          </p:nvPr>
        </p:nvSpPr>
        <p:spPr>
          <a:xfrm>
            <a:off x="9755043" y="2474557"/>
            <a:ext cx="1682326" cy="275939"/>
          </a:xfrm>
        </p:spPr>
        <p:txBody>
          <a:bodyPr anchor="t">
            <a:noAutofit/>
          </a:bodyPr>
          <a:lstStyle>
            <a:lvl1pPr marL="0" indent="0" algn="l">
              <a:buFontTx/>
              <a:buNone/>
              <a:defRPr sz="1600" b="0">
                <a:solidFill>
                  <a:schemeClr val="tx1"/>
                </a:solidFill>
              </a:defRPr>
            </a:lvl1pPr>
            <a:lvl2pPr marL="228600" indent="0">
              <a:buFontTx/>
              <a:buNone/>
              <a:defRPr sz="2800" b="1"/>
            </a:lvl2pPr>
            <a:lvl3pPr marL="457200" indent="0">
              <a:buFontTx/>
              <a:buNone/>
              <a:defRPr sz="2800" b="1"/>
            </a:lvl3pPr>
            <a:lvl4pPr marL="685800" indent="0">
              <a:buFontTx/>
              <a:buNone/>
              <a:defRPr sz="2800" b="1"/>
            </a:lvl4pPr>
            <a:lvl5pPr marL="914400" indent="0">
              <a:buFontTx/>
              <a:buNone/>
              <a:defRPr sz="2800" b="1"/>
            </a:lvl5pPr>
          </a:lstStyle>
          <a:p>
            <a:pPr lvl="0"/>
            <a:r>
              <a:rPr lang="en-US" dirty="0"/>
              <a:t>Add Number (I8)</a:t>
            </a:r>
          </a:p>
        </p:txBody>
      </p:sp>
      <p:sp>
        <p:nvSpPr>
          <p:cNvPr id="13" name="TextBox 12">
            <a:extLst>
              <a:ext uri="{FF2B5EF4-FFF2-40B4-BE49-F238E27FC236}">
                <a16:creationId xmlns:a16="http://schemas.microsoft.com/office/drawing/2014/main" id="{46E0D708-92A1-8DD0-2AD6-FA91CC49EA72}"/>
              </a:ext>
            </a:extLst>
          </p:cNvPr>
          <p:cNvSpPr txBox="1"/>
          <p:nvPr userDrawn="1"/>
        </p:nvSpPr>
        <p:spPr>
          <a:xfrm>
            <a:off x="9349951" y="2402607"/>
            <a:ext cx="665018" cy="450316"/>
          </a:xfrm>
          <a:prstGeom prst="rect">
            <a:avLst/>
          </a:prstGeom>
          <a:noFill/>
        </p:spPr>
        <p:txBody>
          <a:bodyPr wrap="square">
            <a:spAutoFit/>
          </a:bodyPr>
          <a:lstStyle/>
          <a:p>
            <a:pPr algn="l"/>
            <a:r>
              <a:rPr lang="en-US" sz="1800" b="1" dirty="0"/>
              <a:t>$</a:t>
            </a:r>
            <a:r>
              <a:rPr lang="en-US" sz="2800" dirty="0"/>
              <a:t> </a:t>
            </a:r>
          </a:p>
        </p:txBody>
      </p:sp>
      <p:sp>
        <p:nvSpPr>
          <p:cNvPr id="14" name="Text Placeholder 10">
            <a:extLst>
              <a:ext uri="{FF2B5EF4-FFF2-40B4-BE49-F238E27FC236}">
                <a16:creationId xmlns:a16="http://schemas.microsoft.com/office/drawing/2014/main" id="{B1CD4961-3319-937F-816F-2DF0F84CAC48}"/>
              </a:ext>
            </a:extLst>
          </p:cNvPr>
          <p:cNvSpPr>
            <a:spLocks noGrp="1"/>
          </p:cNvSpPr>
          <p:nvPr>
            <p:ph type="body" sz="quarter" idx="17" hasCustomPrompt="1"/>
          </p:nvPr>
        </p:nvSpPr>
        <p:spPr>
          <a:xfrm>
            <a:off x="9755043" y="2947847"/>
            <a:ext cx="1682326" cy="275939"/>
          </a:xfrm>
        </p:spPr>
        <p:txBody>
          <a:bodyPr anchor="t">
            <a:noAutofit/>
          </a:bodyPr>
          <a:lstStyle>
            <a:lvl1pPr marL="0" indent="0" algn="l">
              <a:buFontTx/>
              <a:buNone/>
              <a:defRPr sz="1600" b="0">
                <a:solidFill>
                  <a:schemeClr val="tx1"/>
                </a:solidFill>
              </a:defRPr>
            </a:lvl1pPr>
            <a:lvl2pPr marL="228600" indent="0">
              <a:buFontTx/>
              <a:buNone/>
              <a:defRPr sz="2800" b="1"/>
            </a:lvl2pPr>
            <a:lvl3pPr marL="457200" indent="0">
              <a:buFontTx/>
              <a:buNone/>
              <a:defRPr sz="2800" b="1"/>
            </a:lvl3pPr>
            <a:lvl4pPr marL="685800" indent="0">
              <a:buFontTx/>
              <a:buNone/>
              <a:defRPr sz="2800" b="1"/>
            </a:lvl4pPr>
            <a:lvl5pPr marL="914400" indent="0">
              <a:buFontTx/>
              <a:buNone/>
              <a:defRPr sz="2800" b="1"/>
            </a:lvl5pPr>
          </a:lstStyle>
          <a:p>
            <a:pPr lvl="0"/>
            <a:r>
              <a:rPr lang="en-US" dirty="0"/>
              <a:t>Add Number (I9)</a:t>
            </a:r>
          </a:p>
        </p:txBody>
      </p:sp>
      <p:sp>
        <p:nvSpPr>
          <p:cNvPr id="15" name="TextBox 14">
            <a:extLst>
              <a:ext uri="{FF2B5EF4-FFF2-40B4-BE49-F238E27FC236}">
                <a16:creationId xmlns:a16="http://schemas.microsoft.com/office/drawing/2014/main" id="{62FCA168-A404-351A-3C80-CC80FDFA6A49}"/>
              </a:ext>
            </a:extLst>
          </p:cNvPr>
          <p:cNvSpPr txBox="1"/>
          <p:nvPr userDrawn="1"/>
        </p:nvSpPr>
        <p:spPr>
          <a:xfrm>
            <a:off x="9349951" y="2900199"/>
            <a:ext cx="665018" cy="450316"/>
          </a:xfrm>
          <a:prstGeom prst="rect">
            <a:avLst/>
          </a:prstGeom>
          <a:noFill/>
        </p:spPr>
        <p:txBody>
          <a:bodyPr wrap="square">
            <a:spAutoFit/>
          </a:bodyPr>
          <a:lstStyle/>
          <a:p>
            <a:pPr algn="l"/>
            <a:r>
              <a:rPr lang="en-US" sz="1800" b="1" dirty="0"/>
              <a:t>$</a:t>
            </a:r>
            <a:r>
              <a:rPr lang="en-US" sz="2800" dirty="0"/>
              <a:t> </a:t>
            </a:r>
          </a:p>
        </p:txBody>
      </p:sp>
      <p:sp>
        <p:nvSpPr>
          <p:cNvPr id="16" name="Text Placeholder 10">
            <a:extLst>
              <a:ext uri="{FF2B5EF4-FFF2-40B4-BE49-F238E27FC236}">
                <a16:creationId xmlns:a16="http://schemas.microsoft.com/office/drawing/2014/main" id="{0800FB78-09E4-AEAE-DED6-2AA1CD25E849}"/>
              </a:ext>
            </a:extLst>
          </p:cNvPr>
          <p:cNvSpPr>
            <a:spLocks noGrp="1"/>
          </p:cNvSpPr>
          <p:nvPr>
            <p:ph type="body" sz="quarter" idx="18" hasCustomPrompt="1"/>
          </p:nvPr>
        </p:nvSpPr>
        <p:spPr>
          <a:xfrm>
            <a:off x="9755042" y="3410922"/>
            <a:ext cx="1776585" cy="291998"/>
          </a:xfrm>
        </p:spPr>
        <p:txBody>
          <a:bodyPr anchor="t">
            <a:noAutofit/>
          </a:bodyPr>
          <a:lstStyle>
            <a:lvl1pPr marL="0" marR="0" indent="0" algn="l" defTabSz="457200" rtl="0" eaLnBrk="1" fontAlgn="auto" latinLnBrk="0" hangingPunct="1">
              <a:lnSpc>
                <a:spcPct val="100000"/>
              </a:lnSpc>
              <a:spcBef>
                <a:spcPts val="0"/>
              </a:spcBef>
              <a:spcAft>
                <a:spcPts val="300"/>
              </a:spcAft>
              <a:buClr>
                <a:schemeClr val="tx1"/>
              </a:buClr>
              <a:buSzPct val="75000"/>
              <a:buFontTx/>
              <a:buNone/>
              <a:tabLst/>
              <a:defRPr sz="1600" b="0">
                <a:solidFill>
                  <a:schemeClr val="tx1"/>
                </a:solidFill>
              </a:defRPr>
            </a:lvl1pPr>
            <a:lvl2pPr marL="228600" indent="0">
              <a:buFontTx/>
              <a:buNone/>
              <a:defRPr sz="2800" b="1"/>
            </a:lvl2pPr>
            <a:lvl3pPr marL="457200" indent="0">
              <a:buFontTx/>
              <a:buNone/>
              <a:defRPr sz="2800" b="1"/>
            </a:lvl3pPr>
            <a:lvl4pPr marL="685800" indent="0">
              <a:buFontTx/>
              <a:buNone/>
              <a:defRPr sz="2800" b="1"/>
            </a:lvl4pPr>
            <a:lvl5pPr marL="914400" indent="0">
              <a:buFontTx/>
              <a:buNone/>
              <a:defRPr sz="2800" b="1"/>
            </a:lvl5pPr>
          </a:lstStyle>
          <a:p>
            <a:pPr marL="0" marR="0" lvl="0" indent="0" algn="l" defTabSz="457200" rtl="0" eaLnBrk="1" fontAlgn="auto" latinLnBrk="0" hangingPunct="1">
              <a:lnSpc>
                <a:spcPct val="100000"/>
              </a:lnSpc>
              <a:spcBef>
                <a:spcPts val="0"/>
              </a:spcBef>
              <a:spcAft>
                <a:spcPts val="300"/>
              </a:spcAft>
              <a:buClr>
                <a:schemeClr val="tx1"/>
              </a:buClr>
              <a:buSzPct val="75000"/>
              <a:buFontTx/>
              <a:buNone/>
              <a:tabLst/>
              <a:defRPr/>
            </a:pPr>
            <a:r>
              <a:rPr lang="en-US" dirty="0"/>
              <a:t>Add Number (I10)</a:t>
            </a:r>
          </a:p>
          <a:p>
            <a:pPr lvl="0"/>
            <a:endParaRPr lang="en-US" dirty="0"/>
          </a:p>
        </p:txBody>
      </p:sp>
      <p:sp>
        <p:nvSpPr>
          <p:cNvPr id="17" name="TextBox 16">
            <a:extLst>
              <a:ext uri="{FF2B5EF4-FFF2-40B4-BE49-F238E27FC236}">
                <a16:creationId xmlns:a16="http://schemas.microsoft.com/office/drawing/2014/main" id="{E146C36A-2C58-1F74-089A-EEF0E3B5E9E7}"/>
              </a:ext>
            </a:extLst>
          </p:cNvPr>
          <p:cNvSpPr txBox="1"/>
          <p:nvPr userDrawn="1"/>
        </p:nvSpPr>
        <p:spPr>
          <a:xfrm>
            <a:off x="9349951" y="3338972"/>
            <a:ext cx="665018" cy="450316"/>
          </a:xfrm>
          <a:prstGeom prst="rect">
            <a:avLst/>
          </a:prstGeom>
          <a:noFill/>
        </p:spPr>
        <p:txBody>
          <a:bodyPr wrap="square">
            <a:spAutoFit/>
          </a:bodyPr>
          <a:lstStyle/>
          <a:p>
            <a:pPr algn="l"/>
            <a:r>
              <a:rPr lang="en-US" sz="1800" b="1" dirty="0"/>
              <a:t>$</a:t>
            </a:r>
            <a:r>
              <a:rPr lang="en-US" sz="2800" dirty="0"/>
              <a:t> </a:t>
            </a:r>
          </a:p>
        </p:txBody>
      </p:sp>
      <p:sp>
        <p:nvSpPr>
          <p:cNvPr id="19" name="TextBox 18">
            <a:extLst>
              <a:ext uri="{FF2B5EF4-FFF2-40B4-BE49-F238E27FC236}">
                <a16:creationId xmlns:a16="http://schemas.microsoft.com/office/drawing/2014/main" id="{4DED2C40-66BE-9532-15DE-ED070EA10DB5}"/>
              </a:ext>
            </a:extLst>
          </p:cNvPr>
          <p:cNvSpPr txBox="1"/>
          <p:nvPr userDrawn="1"/>
        </p:nvSpPr>
        <p:spPr>
          <a:xfrm>
            <a:off x="9376837" y="3787820"/>
            <a:ext cx="665018" cy="450316"/>
          </a:xfrm>
          <a:prstGeom prst="rect">
            <a:avLst/>
          </a:prstGeom>
          <a:noFill/>
        </p:spPr>
        <p:txBody>
          <a:bodyPr wrap="square">
            <a:spAutoFit/>
          </a:bodyPr>
          <a:lstStyle/>
          <a:p>
            <a:pPr algn="l"/>
            <a:r>
              <a:rPr lang="en-US" sz="1800" b="1" dirty="0"/>
              <a:t>$</a:t>
            </a:r>
            <a:r>
              <a:rPr lang="en-US" sz="2800" dirty="0"/>
              <a:t> </a:t>
            </a:r>
          </a:p>
        </p:txBody>
      </p:sp>
      <p:sp>
        <p:nvSpPr>
          <p:cNvPr id="21" name="TextBox 20">
            <a:extLst>
              <a:ext uri="{FF2B5EF4-FFF2-40B4-BE49-F238E27FC236}">
                <a16:creationId xmlns:a16="http://schemas.microsoft.com/office/drawing/2014/main" id="{0BBAF2A3-32DC-A0CA-886F-664D0411A1CB}"/>
              </a:ext>
            </a:extLst>
          </p:cNvPr>
          <p:cNvSpPr txBox="1"/>
          <p:nvPr userDrawn="1"/>
        </p:nvSpPr>
        <p:spPr>
          <a:xfrm>
            <a:off x="9376837" y="4261110"/>
            <a:ext cx="665018" cy="450316"/>
          </a:xfrm>
          <a:prstGeom prst="rect">
            <a:avLst/>
          </a:prstGeom>
          <a:noFill/>
        </p:spPr>
        <p:txBody>
          <a:bodyPr wrap="square">
            <a:spAutoFit/>
          </a:bodyPr>
          <a:lstStyle/>
          <a:p>
            <a:pPr algn="l"/>
            <a:r>
              <a:rPr lang="en-US" sz="1800" b="1" dirty="0"/>
              <a:t>$</a:t>
            </a:r>
            <a:r>
              <a:rPr lang="en-US" sz="2800" dirty="0"/>
              <a:t> </a:t>
            </a:r>
          </a:p>
        </p:txBody>
      </p:sp>
      <p:sp>
        <p:nvSpPr>
          <p:cNvPr id="23" name="TextBox 22">
            <a:extLst>
              <a:ext uri="{FF2B5EF4-FFF2-40B4-BE49-F238E27FC236}">
                <a16:creationId xmlns:a16="http://schemas.microsoft.com/office/drawing/2014/main" id="{6367B738-E913-1D11-4D71-F9B6CE433612}"/>
              </a:ext>
            </a:extLst>
          </p:cNvPr>
          <p:cNvSpPr txBox="1"/>
          <p:nvPr userDrawn="1"/>
        </p:nvSpPr>
        <p:spPr>
          <a:xfrm>
            <a:off x="9385251" y="4691274"/>
            <a:ext cx="665018" cy="450316"/>
          </a:xfrm>
          <a:prstGeom prst="rect">
            <a:avLst/>
          </a:prstGeom>
          <a:noFill/>
        </p:spPr>
        <p:txBody>
          <a:bodyPr wrap="square">
            <a:spAutoFit/>
          </a:bodyPr>
          <a:lstStyle/>
          <a:p>
            <a:pPr algn="l"/>
            <a:r>
              <a:rPr lang="en-US" sz="1800" b="1" dirty="0"/>
              <a:t>$</a:t>
            </a:r>
            <a:r>
              <a:rPr lang="en-US" sz="2800" dirty="0"/>
              <a:t> </a:t>
            </a:r>
          </a:p>
        </p:txBody>
      </p:sp>
      <p:sp>
        <p:nvSpPr>
          <p:cNvPr id="24" name="Text Placeholder 10">
            <a:extLst>
              <a:ext uri="{FF2B5EF4-FFF2-40B4-BE49-F238E27FC236}">
                <a16:creationId xmlns:a16="http://schemas.microsoft.com/office/drawing/2014/main" id="{12A6CD17-EC8E-FA87-BBA8-472630672535}"/>
              </a:ext>
            </a:extLst>
          </p:cNvPr>
          <p:cNvSpPr>
            <a:spLocks noGrp="1"/>
          </p:cNvSpPr>
          <p:nvPr>
            <p:ph type="body" sz="quarter" idx="22" hasCustomPrompt="1"/>
          </p:nvPr>
        </p:nvSpPr>
        <p:spPr>
          <a:xfrm>
            <a:off x="6269032" y="2450216"/>
            <a:ext cx="665018" cy="355098"/>
          </a:xfrm>
        </p:spPr>
        <p:txBody>
          <a:bodyPr anchor="t">
            <a:noAutofit/>
          </a:bodyPr>
          <a:lstStyle>
            <a:lvl1pPr marL="0" indent="0" algn="l">
              <a:buFontTx/>
              <a:buNone/>
              <a:defRPr sz="1800" b="0">
                <a:solidFill>
                  <a:schemeClr val="tx1"/>
                </a:solidFill>
              </a:defRPr>
            </a:lvl1pPr>
            <a:lvl2pPr marL="228600" indent="0">
              <a:buFontTx/>
              <a:buNone/>
              <a:defRPr sz="2800" b="1"/>
            </a:lvl2pPr>
            <a:lvl3pPr marL="457200" indent="0">
              <a:buFontTx/>
              <a:buNone/>
              <a:defRPr sz="2800" b="1"/>
            </a:lvl3pPr>
            <a:lvl4pPr marL="685800" indent="0">
              <a:buFontTx/>
              <a:buNone/>
              <a:defRPr sz="2800" b="1"/>
            </a:lvl4pPr>
            <a:lvl5pPr marL="914400" indent="0">
              <a:buFontTx/>
              <a:buNone/>
              <a:defRPr sz="2800" b="1"/>
            </a:lvl5pPr>
          </a:lstStyle>
          <a:p>
            <a:pPr lvl="0"/>
            <a:r>
              <a:rPr lang="en-US" dirty="0"/>
              <a:t>#</a:t>
            </a:r>
          </a:p>
        </p:txBody>
      </p:sp>
      <p:sp>
        <p:nvSpPr>
          <p:cNvPr id="25" name="Text Placeholder 10">
            <a:extLst>
              <a:ext uri="{FF2B5EF4-FFF2-40B4-BE49-F238E27FC236}">
                <a16:creationId xmlns:a16="http://schemas.microsoft.com/office/drawing/2014/main" id="{8C4FD9C1-23EC-C027-4267-F0B4760710EA}"/>
              </a:ext>
            </a:extLst>
          </p:cNvPr>
          <p:cNvSpPr>
            <a:spLocks noGrp="1"/>
          </p:cNvSpPr>
          <p:nvPr>
            <p:ph type="body" sz="quarter" idx="23" hasCustomPrompt="1"/>
          </p:nvPr>
        </p:nvSpPr>
        <p:spPr>
          <a:xfrm>
            <a:off x="6269032" y="2915476"/>
            <a:ext cx="665018" cy="355098"/>
          </a:xfrm>
        </p:spPr>
        <p:txBody>
          <a:bodyPr anchor="t">
            <a:noAutofit/>
          </a:bodyPr>
          <a:lstStyle>
            <a:lvl1pPr marL="0" indent="0" algn="l">
              <a:buFontTx/>
              <a:buNone/>
              <a:defRPr sz="1800" b="0">
                <a:solidFill>
                  <a:schemeClr val="tx1"/>
                </a:solidFill>
              </a:defRPr>
            </a:lvl1pPr>
            <a:lvl2pPr marL="228600" indent="0">
              <a:buFontTx/>
              <a:buNone/>
              <a:defRPr sz="2800" b="1"/>
            </a:lvl2pPr>
            <a:lvl3pPr marL="457200" indent="0">
              <a:buFontTx/>
              <a:buNone/>
              <a:defRPr sz="2800" b="1"/>
            </a:lvl3pPr>
            <a:lvl4pPr marL="685800" indent="0">
              <a:buFontTx/>
              <a:buNone/>
              <a:defRPr sz="2800" b="1"/>
            </a:lvl4pPr>
            <a:lvl5pPr marL="914400" indent="0">
              <a:buFontTx/>
              <a:buNone/>
              <a:defRPr sz="2800" b="1"/>
            </a:lvl5pPr>
          </a:lstStyle>
          <a:p>
            <a:pPr lvl="0"/>
            <a:r>
              <a:rPr lang="en-US" dirty="0"/>
              <a:t>#</a:t>
            </a:r>
          </a:p>
        </p:txBody>
      </p:sp>
      <p:sp>
        <p:nvSpPr>
          <p:cNvPr id="26" name="Text Placeholder 10">
            <a:extLst>
              <a:ext uri="{FF2B5EF4-FFF2-40B4-BE49-F238E27FC236}">
                <a16:creationId xmlns:a16="http://schemas.microsoft.com/office/drawing/2014/main" id="{B552E98B-FDCB-64BE-E8C9-232F2EDD0FA1}"/>
              </a:ext>
            </a:extLst>
          </p:cNvPr>
          <p:cNvSpPr>
            <a:spLocks noGrp="1"/>
          </p:cNvSpPr>
          <p:nvPr>
            <p:ph type="body" sz="quarter" idx="24" hasCustomPrompt="1"/>
          </p:nvPr>
        </p:nvSpPr>
        <p:spPr>
          <a:xfrm>
            <a:off x="6269032" y="3386581"/>
            <a:ext cx="665018" cy="355098"/>
          </a:xfrm>
        </p:spPr>
        <p:txBody>
          <a:bodyPr anchor="t">
            <a:noAutofit/>
          </a:bodyPr>
          <a:lstStyle>
            <a:lvl1pPr marL="0" indent="0" algn="l">
              <a:buFontTx/>
              <a:buNone/>
              <a:defRPr sz="1800" b="0">
                <a:solidFill>
                  <a:schemeClr val="tx1"/>
                </a:solidFill>
              </a:defRPr>
            </a:lvl1pPr>
            <a:lvl2pPr marL="228600" indent="0">
              <a:buFontTx/>
              <a:buNone/>
              <a:defRPr sz="2800" b="1"/>
            </a:lvl2pPr>
            <a:lvl3pPr marL="457200" indent="0">
              <a:buFontTx/>
              <a:buNone/>
              <a:defRPr sz="2800" b="1"/>
            </a:lvl3pPr>
            <a:lvl4pPr marL="685800" indent="0">
              <a:buFontTx/>
              <a:buNone/>
              <a:defRPr sz="2800" b="1"/>
            </a:lvl4pPr>
            <a:lvl5pPr marL="914400" indent="0">
              <a:buFontTx/>
              <a:buNone/>
              <a:defRPr sz="2800" b="1"/>
            </a:lvl5pPr>
          </a:lstStyle>
          <a:p>
            <a:pPr lvl="0"/>
            <a:r>
              <a:rPr lang="en-US" dirty="0"/>
              <a:t>#</a:t>
            </a:r>
          </a:p>
        </p:txBody>
      </p:sp>
      <p:sp>
        <p:nvSpPr>
          <p:cNvPr id="27" name="Text Placeholder 10">
            <a:extLst>
              <a:ext uri="{FF2B5EF4-FFF2-40B4-BE49-F238E27FC236}">
                <a16:creationId xmlns:a16="http://schemas.microsoft.com/office/drawing/2014/main" id="{3086AB2C-BA52-8A88-D82B-D60E72CBA236}"/>
              </a:ext>
            </a:extLst>
          </p:cNvPr>
          <p:cNvSpPr>
            <a:spLocks noGrp="1"/>
          </p:cNvSpPr>
          <p:nvPr>
            <p:ph type="body" sz="quarter" idx="25" hasCustomPrompt="1"/>
          </p:nvPr>
        </p:nvSpPr>
        <p:spPr>
          <a:xfrm>
            <a:off x="6269032" y="4272425"/>
            <a:ext cx="665018" cy="355098"/>
          </a:xfrm>
        </p:spPr>
        <p:txBody>
          <a:bodyPr anchor="t">
            <a:noAutofit/>
          </a:bodyPr>
          <a:lstStyle>
            <a:lvl1pPr marL="0" indent="0" algn="l">
              <a:buFontTx/>
              <a:buNone/>
              <a:defRPr sz="1800" b="0">
                <a:solidFill>
                  <a:schemeClr val="tx1"/>
                </a:solidFill>
              </a:defRPr>
            </a:lvl1pPr>
            <a:lvl2pPr marL="228600" indent="0">
              <a:buFontTx/>
              <a:buNone/>
              <a:defRPr sz="2800" b="1"/>
            </a:lvl2pPr>
            <a:lvl3pPr marL="457200" indent="0">
              <a:buFontTx/>
              <a:buNone/>
              <a:defRPr sz="2800" b="1"/>
            </a:lvl3pPr>
            <a:lvl4pPr marL="685800" indent="0">
              <a:buFontTx/>
              <a:buNone/>
              <a:defRPr sz="2800" b="1"/>
            </a:lvl4pPr>
            <a:lvl5pPr marL="914400" indent="0">
              <a:buFontTx/>
              <a:buNone/>
              <a:defRPr sz="2800" b="1"/>
            </a:lvl5pPr>
          </a:lstStyle>
          <a:p>
            <a:pPr lvl="0"/>
            <a:r>
              <a:rPr lang="en-US" dirty="0"/>
              <a:t>#</a:t>
            </a:r>
          </a:p>
        </p:txBody>
      </p:sp>
      <p:sp>
        <p:nvSpPr>
          <p:cNvPr id="28" name="Text Placeholder 10">
            <a:extLst>
              <a:ext uri="{FF2B5EF4-FFF2-40B4-BE49-F238E27FC236}">
                <a16:creationId xmlns:a16="http://schemas.microsoft.com/office/drawing/2014/main" id="{CE2DDFD1-ADE8-241A-2D45-23943E6A6FE5}"/>
              </a:ext>
            </a:extLst>
          </p:cNvPr>
          <p:cNvSpPr>
            <a:spLocks noGrp="1"/>
          </p:cNvSpPr>
          <p:nvPr>
            <p:ph type="body" sz="quarter" idx="26" hasCustomPrompt="1"/>
          </p:nvPr>
        </p:nvSpPr>
        <p:spPr>
          <a:xfrm>
            <a:off x="6269032" y="4709166"/>
            <a:ext cx="665018" cy="355098"/>
          </a:xfrm>
        </p:spPr>
        <p:txBody>
          <a:bodyPr anchor="t">
            <a:noAutofit/>
          </a:bodyPr>
          <a:lstStyle>
            <a:lvl1pPr marL="0" indent="0" algn="l">
              <a:buFontTx/>
              <a:buNone/>
              <a:defRPr sz="1800" b="0">
                <a:solidFill>
                  <a:schemeClr val="tx1"/>
                </a:solidFill>
              </a:defRPr>
            </a:lvl1pPr>
            <a:lvl2pPr marL="228600" indent="0">
              <a:buFontTx/>
              <a:buNone/>
              <a:defRPr sz="2800" b="1"/>
            </a:lvl2pPr>
            <a:lvl3pPr marL="457200" indent="0">
              <a:buFontTx/>
              <a:buNone/>
              <a:defRPr sz="2800" b="1"/>
            </a:lvl3pPr>
            <a:lvl4pPr marL="685800" indent="0">
              <a:buFontTx/>
              <a:buNone/>
              <a:defRPr sz="2800" b="1"/>
            </a:lvl4pPr>
            <a:lvl5pPr marL="914400" indent="0">
              <a:buFontTx/>
              <a:buNone/>
              <a:defRPr sz="2800" b="1"/>
            </a:lvl5pPr>
          </a:lstStyle>
          <a:p>
            <a:pPr lvl="0"/>
            <a:r>
              <a:rPr lang="en-US" dirty="0"/>
              <a:t>#</a:t>
            </a:r>
          </a:p>
        </p:txBody>
      </p:sp>
      <p:sp>
        <p:nvSpPr>
          <p:cNvPr id="29" name="Text Placeholder 10">
            <a:extLst>
              <a:ext uri="{FF2B5EF4-FFF2-40B4-BE49-F238E27FC236}">
                <a16:creationId xmlns:a16="http://schemas.microsoft.com/office/drawing/2014/main" id="{3D0D1120-5D02-7032-0D4E-AF9430B0EA38}"/>
              </a:ext>
            </a:extLst>
          </p:cNvPr>
          <p:cNvSpPr>
            <a:spLocks noGrp="1"/>
          </p:cNvSpPr>
          <p:nvPr>
            <p:ph type="body" sz="quarter" idx="27" hasCustomPrompt="1"/>
          </p:nvPr>
        </p:nvSpPr>
        <p:spPr>
          <a:xfrm>
            <a:off x="6269032" y="3857686"/>
            <a:ext cx="665018" cy="355098"/>
          </a:xfrm>
        </p:spPr>
        <p:txBody>
          <a:bodyPr anchor="t">
            <a:noAutofit/>
          </a:bodyPr>
          <a:lstStyle>
            <a:lvl1pPr marL="0" indent="0" algn="l">
              <a:buFontTx/>
              <a:buNone/>
              <a:defRPr sz="1800" b="0">
                <a:solidFill>
                  <a:schemeClr val="tx1"/>
                </a:solidFill>
              </a:defRPr>
            </a:lvl1pPr>
            <a:lvl2pPr marL="228600" indent="0">
              <a:buFontTx/>
              <a:buNone/>
              <a:defRPr sz="2800" b="1"/>
            </a:lvl2pPr>
            <a:lvl3pPr marL="457200" indent="0">
              <a:buFontTx/>
              <a:buNone/>
              <a:defRPr sz="2800" b="1"/>
            </a:lvl3pPr>
            <a:lvl4pPr marL="685800" indent="0">
              <a:buFontTx/>
              <a:buNone/>
              <a:defRPr sz="2800" b="1"/>
            </a:lvl4pPr>
            <a:lvl5pPr marL="914400" indent="0">
              <a:buFontTx/>
              <a:buNone/>
              <a:defRPr sz="2800" b="1"/>
            </a:lvl5pPr>
          </a:lstStyle>
          <a:p>
            <a:pPr lvl="0"/>
            <a:r>
              <a:rPr lang="en-US" dirty="0"/>
              <a:t>#</a:t>
            </a:r>
          </a:p>
        </p:txBody>
      </p:sp>
      <p:sp>
        <p:nvSpPr>
          <p:cNvPr id="30" name="Text Placeholder 10">
            <a:extLst>
              <a:ext uri="{FF2B5EF4-FFF2-40B4-BE49-F238E27FC236}">
                <a16:creationId xmlns:a16="http://schemas.microsoft.com/office/drawing/2014/main" id="{F2EE65F7-522F-62FE-EEEE-3792F9A4BA0F}"/>
              </a:ext>
            </a:extLst>
          </p:cNvPr>
          <p:cNvSpPr>
            <a:spLocks noGrp="1"/>
          </p:cNvSpPr>
          <p:nvPr>
            <p:ph type="body" sz="quarter" idx="28" hasCustomPrompt="1"/>
          </p:nvPr>
        </p:nvSpPr>
        <p:spPr>
          <a:xfrm>
            <a:off x="6269032" y="5141590"/>
            <a:ext cx="665018" cy="355098"/>
          </a:xfrm>
        </p:spPr>
        <p:txBody>
          <a:bodyPr anchor="t">
            <a:noAutofit/>
          </a:bodyPr>
          <a:lstStyle>
            <a:lvl1pPr marL="0" indent="0" algn="l">
              <a:buFontTx/>
              <a:buNone/>
              <a:defRPr sz="1800" b="0">
                <a:solidFill>
                  <a:schemeClr val="tx1"/>
                </a:solidFill>
              </a:defRPr>
            </a:lvl1pPr>
            <a:lvl2pPr marL="228600" indent="0">
              <a:buFontTx/>
              <a:buNone/>
              <a:defRPr sz="2800" b="1"/>
            </a:lvl2pPr>
            <a:lvl3pPr marL="457200" indent="0">
              <a:buFontTx/>
              <a:buNone/>
              <a:defRPr sz="2800" b="1"/>
            </a:lvl3pPr>
            <a:lvl4pPr marL="685800" indent="0">
              <a:buFontTx/>
              <a:buNone/>
              <a:defRPr sz="2800" b="1"/>
            </a:lvl4pPr>
            <a:lvl5pPr marL="914400" indent="0">
              <a:buFontTx/>
              <a:buNone/>
              <a:defRPr sz="2800" b="1"/>
            </a:lvl5pPr>
          </a:lstStyle>
          <a:p>
            <a:pPr lvl="0"/>
            <a:r>
              <a:rPr lang="en-US" dirty="0"/>
              <a:t>#</a:t>
            </a:r>
          </a:p>
        </p:txBody>
      </p:sp>
      <p:sp>
        <p:nvSpPr>
          <p:cNvPr id="32" name="TextBox 31">
            <a:extLst>
              <a:ext uri="{FF2B5EF4-FFF2-40B4-BE49-F238E27FC236}">
                <a16:creationId xmlns:a16="http://schemas.microsoft.com/office/drawing/2014/main" id="{75B76DE1-AFDE-D9AF-447E-C3BBDF06F328}"/>
              </a:ext>
            </a:extLst>
          </p:cNvPr>
          <p:cNvSpPr txBox="1"/>
          <p:nvPr userDrawn="1"/>
        </p:nvSpPr>
        <p:spPr>
          <a:xfrm>
            <a:off x="9378766" y="5112957"/>
            <a:ext cx="665018" cy="450316"/>
          </a:xfrm>
          <a:prstGeom prst="rect">
            <a:avLst/>
          </a:prstGeom>
          <a:noFill/>
        </p:spPr>
        <p:txBody>
          <a:bodyPr wrap="square">
            <a:spAutoFit/>
          </a:bodyPr>
          <a:lstStyle/>
          <a:p>
            <a:pPr algn="l"/>
            <a:r>
              <a:rPr lang="en-US" sz="1800" b="1" dirty="0"/>
              <a:t>$</a:t>
            </a:r>
            <a:r>
              <a:rPr lang="en-US" sz="2800" dirty="0"/>
              <a:t> </a:t>
            </a:r>
          </a:p>
        </p:txBody>
      </p:sp>
      <p:sp>
        <p:nvSpPr>
          <p:cNvPr id="33" name="Text Placeholder 10">
            <a:extLst>
              <a:ext uri="{FF2B5EF4-FFF2-40B4-BE49-F238E27FC236}">
                <a16:creationId xmlns:a16="http://schemas.microsoft.com/office/drawing/2014/main" id="{867292AB-7127-C4C4-BEBF-0AB00E055BDE}"/>
              </a:ext>
            </a:extLst>
          </p:cNvPr>
          <p:cNvSpPr>
            <a:spLocks noGrp="1"/>
          </p:cNvSpPr>
          <p:nvPr>
            <p:ph type="body" sz="quarter" idx="30" hasCustomPrompt="1"/>
          </p:nvPr>
        </p:nvSpPr>
        <p:spPr>
          <a:xfrm>
            <a:off x="9781929" y="5664015"/>
            <a:ext cx="1682326" cy="275939"/>
          </a:xfrm>
        </p:spPr>
        <p:txBody>
          <a:bodyPr anchor="t">
            <a:noAutofit/>
          </a:bodyPr>
          <a:lstStyle>
            <a:lvl1pPr marL="0" indent="0" algn="l">
              <a:buFontTx/>
              <a:buNone/>
              <a:defRPr sz="1800" b="0">
                <a:solidFill>
                  <a:schemeClr val="tx1"/>
                </a:solidFill>
              </a:defRPr>
            </a:lvl1pPr>
            <a:lvl2pPr marL="228600" indent="0">
              <a:buFontTx/>
              <a:buNone/>
              <a:defRPr sz="2800" b="1"/>
            </a:lvl2pPr>
            <a:lvl3pPr marL="457200" indent="0">
              <a:buFontTx/>
              <a:buNone/>
              <a:defRPr sz="2800" b="1"/>
            </a:lvl3pPr>
            <a:lvl4pPr marL="685800" indent="0">
              <a:buFontTx/>
              <a:buNone/>
              <a:defRPr sz="2800" b="1"/>
            </a:lvl4pPr>
            <a:lvl5pPr marL="914400" indent="0">
              <a:buFontTx/>
              <a:buNone/>
              <a:defRPr sz="2800" b="1"/>
            </a:lvl5pPr>
          </a:lstStyle>
          <a:p>
            <a:pPr lvl="0"/>
            <a:r>
              <a:rPr lang="en-US" dirty="0"/>
              <a:t>Sum (I17)</a:t>
            </a:r>
          </a:p>
        </p:txBody>
      </p:sp>
      <p:sp>
        <p:nvSpPr>
          <p:cNvPr id="34" name="TextBox 33">
            <a:extLst>
              <a:ext uri="{FF2B5EF4-FFF2-40B4-BE49-F238E27FC236}">
                <a16:creationId xmlns:a16="http://schemas.microsoft.com/office/drawing/2014/main" id="{7485455D-5DFA-0B65-6B53-B2DAFC52950D}"/>
              </a:ext>
            </a:extLst>
          </p:cNvPr>
          <p:cNvSpPr txBox="1"/>
          <p:nvPr userDrawn="1"/>
        </p:nvSpPr>
        <p:spPr>
          <a:xfrm>
            <a:off x="9376837" y="5584856"/>
            <a:ext cx="665018" cy="450316"/>
          </a:xfrm>
          <a:prstGeom prst="rect">
            <a:avLst/>
          </a:prstGeom>
          <a:noFill/>
        </p:spPr>
        <p:txBody>
          <a:bodyPr wrap="square">
            <a:spAutoFit/>
          </a:bodyPr>
          <a:lstStyle/>
          <a:p>
            <a:pPr algn="l"/>
            <a:r>
              <a:rPr lang="en-US" sz="1800" b="1" dirty="0"/>
              <a:t>$</a:t>
            </a:r>
            <a:r>
              <a:rPr lang="en-US" sz="2800" dirty="0"/>
              <a:t> </a:t>
            </a:r>
          </a:p>
        </p:txBody>
      </p:sp>
      <p:sp>
        <p:nvSpPr>
          <p:cNvPr id="35" name="Text Placeholder 10">
            <a:extLst>
              <a:ext uri="{FF2B5EF4-FFF2-40B4-BE49-F238E27FC236}">
                <a16:creationId xmlns:a16="http://schemas.microsoft.com/office/drawing/2014/main" id="{B9A4309B-4D73-A612-A9CC-1BC0A3D89E11}"/>
              </a:ext>
            </a:extLst>
          </p:cNvPr>
          <p:cNvSpPr>
            <a:spLocks noGrp="1"/>
          </p:cNvSpPr>
          <p:nvPr>
            <p:ph type="body" sz="quarter" idx="31" hasCustomPrompt="1"/>
          </p:nvPr>
        </p:nvSpPr>
        <p:spPr>
          <a:xfrm>
            <a:off x="9750850" y="6045745"/>
            <a:ext cx="1721819" cy="369456"/>
          </a:xfrm>
        </p:spPr>
        <p:txBody>
          <a:bodyPr anchor="t">
            <a:noAutofit/>
          </a:bodyPr>
          <a:lstStyle>
            <a:lvl1pPr marL="0" indent="0" algn="l">
              <a:buFontTx/>
              <a:buNone/>
              <a:defRPr sz="900" b="0">
                <a:solidFill>
                  <a:schemeClr val="tx1"/>
                </a:solidFill>
                <a:highlight>
                  <a:srgbClr val="FFFF00"/>
                </a:highlight>
              </a:defRPr>
            </a:lvl1pPr>
            <a:lvl2pPr marL="228600" indent="0">
              <a:buFontTx/>
              <a:buNone/>
              <a:defRPr sz="2800" b="1"/>
            </a:lvl2pPr>
            <a:lvl3pPr marL="457200" indent="0">
              <a:buFontTx/>
              <a:buNone/>
              <a:defRPr sz="2800" b="1"/>
            </a:lvl3pPr>
            <a:lvl4pPr marL="685800" indent="0">
              <a:buFontTx/>
              <a:buNone/>
              <a:defRPr sz="2800" b="1"/>
            </a:lvl4pPr>
            <a:lvl5pPr marL="914400" indent="0">
              <a:buFontTx/>
              <a:buNone/>
              <a:defRPr sz="2800" b="1"/>
            </a:lvl5pPr>
          </a:lstStyle>
          <a:p>
            <a:pPr lvl="0"/>
            <a:r>
              <a:rPr lang="en-US" dirty="0"/>
              <a:t>Conversion (If needed, for non-U.S. currency)</a:t>
            </a:r>
          </a:p>
        </p:txBody>
      </p:sp>
      <p:sp>
        <p:nvSpPr>
          <p:cNvPr id="36" name="Text Placeholder 10">
            <a:extLst>
              <a:ext uri="{FF2B5EF4-FFF2-40B4-BE49-F238E27FC236}">
                <a16:creationId xmlns:a16="http://schemas.microsoft.com/office/drawing/2014/main" id="{E6C53856-DAF9-C7B6-32DA-AFB17ECD881C}"/>
              </a:ext>
            </a:extLst>
          </p:cNvPr>
          <p:cNvSpPr>
            <a:spLocks noGrp="1"/>
          </p:cNvSpPr>
          <p:nvPr>
            <p:ph type="body" sz="quarter" idx="32" hasCustomPrompt="1"/>
          </p:nvPr>
        </p:nvSpPr>
        <p:spPr>
          <a:xfrm>
            <a:off x="9385251" y="6045745"/>
            <a:ext cx="373026" cy="369456"/>
          </a:xfrm>
        </p:spPr>
        <p:txBody>
          <a:bodyPr anchor="t">
            <a:noAutofit/>
          </a:bodyPr>
          <a:lstStyle>
            <a:lvl1pPr marL="0" indent="0" algn="l">
              <a:buFontTx/>
              <a:buNone/>
              <a:defRPr sz="1800" b="1">
                <a:solidFill>
                  <a:schemeClr val="tx1"/>
                </a:solidFill>
                <a:highlight>
                  <a:srgbClr val="FFFF00"/>
                </a:highlight>
              </a:defRPr>
            </a:lvl1pPr>
            <a:lvl2pPr marL="228600" indent="0">
              <a:buFontTx/>
              <a:buNone/>
              <a:defRPr sz="2800" b="1"/>
            </a:lvl2pPr>
            <a:lvl3pPr marL="457200" indent="0">
              <a:buFontTx/>
              <a:buNone/>
              <a:defRPr sz="2800" b="1"/>
            </a:lvl3pPr>
            <a:lvl4pPr marL="685800" indent="0">
              <a:buFontTx/>
              <a:buNone/>
              <a:defRPr sz="2800" b="1"/>
            </a:lvl4pPr>
            <a:lvl5pPr marL="914400" indent="0">
              <a:buFontTx/>
              <a:buNone/>
              <a:defRPr sz="2800" b="1"/>
            </a:lvl5pPr>
          </a:lstStyle>
          <a:p>
            <a:pPr lvl="0"/>
            <a:r>
              <a:rPr lang="en-US" dirty="0"/>
              <a:t>$</a:t>
            </a:r>
          </a:p>
        </p:txBody>
      </p:sp>
      <p:sp>
        <p:nvSpPr>
          <p:cNvPr id="37" name="Text Placeholder 10">
            <a:extLst>
              <a:ext uri="{FF2B5EF4-FFF2-40B4-BE49-F238E27FC236}">
                <a16:creationId xmlns:a16="http://schemas.microsoft.com/office/drawing/2014/main" id="{914AE368-0CCC-A7B7-8AC0-E448BFF978CA}"/>
              </a:ext>
            </a:extLst>
          </p:cNvPr>
          <p:cNvSpPr>
            <a:spLocks noGrp="1"/>
          </p:cNvSpPr>
          <p:nvPr>
            <p:ph type="body" sz="quarter" idx="33" hasCustomPrompt="1"/>
          </p:nvPr>
        </p:nvSpPr>
        <p:spPr>
          <a:xfrm>
            <a:off x="9755042" y="3836845"/>
            <a:ext cx="1776585" cy="291998"/>
          </a:xfrm>
        </p:spPr>
        <p:txBody>
          <a:bodyPr anchor="t">
            <a:noAutofit/>
          </a:bodyPr>
          <a:lstStyle>
            <a:lvl1pPr marL="0" marR="0" indent="0" algn="l" defTabSz="457200" rtl="0" eaLnBrk="1" fontAlgn="auto" latinLnBrk="0" hangingPunct="1">
              <a:lnSpc>
                <a:spcPct val="100000"/>
              </a:lnSpc>
              <a:spcBef>
                <a:spcPts val="0"/>
              </a:spcBef>
              <a:spcAft>
                <a:spcPts val="300"/>
              </a:spcAft>
              <a:buClr>
                <a:schemeClr val="tx1"/>
              </a:buClr>
              <a:buSzPct val="75000"/>
              <a:buFontTx/>
              <a:buNone/>
              <a:tabLst/>
              <a:defRPr sz="1600" b="0">
                <a:solidFill>
                  <a:schemeClr val="tx1"/>
                </a:solidFill>
              </a:defRPr>
            </a:lvl1pPr>
            <a:lvl2pPr marL="228600" indent="0">
              <a:buFontTx/>
              <a:buNone/>
              <a:defRPr sz="2800" b="1"/>
            </a:lvl2pPr>
            <a:lvl3pPr marL="457200" indent="0">
              <a:buFontTx/>
              <a:buNone/>
              <a:defRPr sz="2800" b="1"/>
            </a:lvl3pPr>
            <a:lvl4pPr marL="685800" indent="0">
              <a:buFontTx/>
              <a:buNone/>
              <a:defRPr sz="2800" b="1"/>
            </a:lvl4pPr>
            <a:lvl5pPr marL="914400" indent="0">
              <a:buFontTx/>
              <a:buNone/>
              <a:defRPr sz="2800" b="1"/>
            </a:lvl5pPr>
          </a:lstStyle>
          <a:p>
            <a:pPr marL="0" marR="0" lvl="0" indent="0" algn="l" defTabSz="457200" rtl="0" eaLnBrk="1" fontAlgn="auto" latinLnBrk="0" hangingPunct="1">
              <a:lnSpc>
                <a:spcPct val="100000"/>
              </a:lnSpc>
              <a:spcBef>
                <a:spcPts val="0"/>
              </a:spcBef>
              <a:spcAft>
                <a:spcPts val="300"/>
              </a:spcAft>
              <a:buClr>
                <a:schemeClr val="tx1"/>
              </a:buClr>
              <a:buSzPct val="75000"/>
              <a:buFontTx/>
              <a:buNone/>
              <a:tabLst/>
              <a:defRPr/>
            </a:pPr>
            <a:r>
              <a:rPr lang="en-US" dirty="0"/>
              <a:t>Add Number (I11)</a:t>
            </a:r>
          </a:p>
          <a:p>
            <a:pPr lvl="0"/>
            <a:endParaRPr lang="en-US" dirty="0"/>
          </a:p>
        </p:txBody>
      </p:sp>
      <p:sp>
        <p:nvSpPr>
          <p:cNvPr id="38" name="Text Placeholder 10">
            <a:extLst>
              <a:ext uri="{FF2B5EF4-FFF2-40B4-BE49-F238E27FC236}">
                <a16:creationId xmlns:a16="http://schemas.microsoft.com/office/drawing/2014/main" id="{A0546908-4CEA-B2A0-D99C-505C06AFC135}"/>
              </a:ext>
            </a:extLst>
          </p:cNvPr>
          <p:cNvSpPr>
            <a:spLocks noGrp="1"/>
          </p:cNvSpPr>
          <p:nvPr>
            <p:ph type="body" sz="quarter" idx="34" hasCustomPrompt="1"/>
          </p:nvPr>
        </p:nvSpPr>
        <p:spPr>
          <a:xfrm>
            <a:off x="9750850" y="4335525"/>
            <a:ext cx="1776585" cy="291998"/>
          </a:xfrm>
        </p:spPr>
        <p:txBody>
          <a:bodyPr anchor="t">
            <a:noAutofit/>
          </a:bodyPr>
          <a:lstStyle>
            <a:lvl1pPr marL="0" marR="0" indent="0" algn="l" defTabSz="457200" rtl="0" eaLnBrk="1" fontAlgn="auto" latinLnBrk="0" hangingPunct="1">
              <a:lnSpc>
                <a:spcPct val="100000"/>
              </a:lnSpc>
              <a:spcBef>
                <a:spcPts val="0"/>
              </a:spcBef>
              <a:spcAft>
                <a:spcPts val="300"/>
              </a:spcAft>
              <a:buClr>
                <a:schemeClr val="tx1"/>
              </a:buClr>
              <a:buSzPct val="75000"/>
              <a:buFontTx/>
              <a:buNone/>
              <a:tabLst/>
              <a:defRPr sz="1600" b="0">
                <a:solidFill>
                  <a:schemeClr val="tx1"/>
                </a:solidFill>
              </a:defRPr>
            </a:lvl1pPr>
            <a:lvl2pPr marL="228600" indent="0">
              <a:buFontTx/>
              <a:buNone/>
              <a:defRPr sz="2800" b="1"/>
            </a:lvl2pPr>
            <a:lvl3pPr marL="457200" indent="0">
              <a:buFontTx/>
              <a:buNone/>
              <a:defRPr sz="2800" b="1"/>
            </a:lvl3pPr>
            <a:lvl4pPr marL="685800" indent="0">
              <a:buFontTx/>
              <a:buNone/>
              <a:defRPr sz="2800" b="1"/>
            </a:lvl4pPr>
            <a:lvl5pPr marL="914400" indent="0">
              <a:buFontTx/>
              <a:buNone/>
              <a:defRPr sz="2800" b="1"/>
            </a:lvl5pPr>
          </a:lstStyle>
          <a:p>
            <a:pPr marL="0" marR="0" lvl="0" indent="0" algn="l" defTabSz="457200" rtl="0" eaLnBrk="1" fontAlgn="auto" latinLnBrk="0" hangingPunct="1">
              <a:lnSpc>
                <a:spcPct val="100000"/>
              </a:lnSpc>
              <a:spcBef>
                <a:spcPts val="0"/>
              </a:spcBef>
              <a:spcAft>
                <a:spcPts val="300"/>
              </a:spcAft>
              <a:buClr>
                <a:schemeClr val="tx1"/>
              </a:buClr>
              <a:buSzPct val="75000"/>
              <a:buFontTx/>
              <a:buNone/>
              <a:tabLst/>
              <a:defRPr/>
            </a:pPr>
            <a:r>
              <a:rPr lang="en-US" dirty="0"/>
              <a:t>Add Number (I12)</a:t>
            </a:r>
          </a:p>
          <a:p>
            <a:pPr lvl="0"/>
            <a:endParaRPr lang="en-US" dirty="0"/>
          </a:p>
        </p:txBody>
      </p:sp>
      <p:sp>
        <p:nvSpPr>
          <p:cNvPr id="39" name="Text Placeholder 10">
            <a:extLst>
              <a:ext uri="{FF2B5EF4-FFF2-40B4-BE49-F238E27FC236}">
                <a16:creationId xmlns:a16="http://schemas.microsoft.com/office/drawing/2014/main" id="{10BF3FA1-FD9A-9C18-04B8-2647A470331F}"/>
              </a:ext>
            </a:extLst>
          </p:cNvPr>
          <p:cNvSpPr>
            <a:spLocks noGrp="1"/>
          </p:cNvSpPr>
          <p:nvPr>
            <p:ph type="body" sz="quarter" idx="35" hasCustomPrompt="1"/>
          </p:nvPr>
        </p:nvSpPr>
        <p:spPr>
          <a:xfrm>
            <a:off x="9750850" y="4788070"/>
            <a:ext cx="1776585" cy="291998"/>
          </a:xfrm>
        </p:spPr>
        <p:txBody>
          <a:bodyPr anchor="t">
            <a:noAutofit/>
          </a:bodyPr>
          <a:lstStyle>
            <a:lvl1pPr marL="0" marR="0" indent="0" algn="l" defTabSz="457200" rtl="0" eaLnBrk="1" fontAlgn="auto" latinLnBrk="0" hangingPunct="1">
              <a:lnSpc>
                <a:spcPct val="100000"/>
              </a:lnSpc>
              <a:spcBef>
                <a:spcPts val="0"/>
              </a:spcBef>
              <a:spcAft>
                <a:spcPts val="300"/>
              </a:spcAft>
              <a:buClr>
                <a:schemeClr val="tx1"/>
              </a:buClr>
              <a:buSzPct val="75000"/>
              <a:buFontTx/>
              <a:buNone/>
              <a:tabLst/>
              <a:defRPr sz="1600" b="0">
                <a:solidFill>
                  <a:schemeClr val="tx1"/>
                </a:solidFill>
              </a:defRPr>
            </a:lvl1pPr>
            <a:lvl2pPr marL="228600" indent="0">
              <a:buFontTx/>
              <a:buNone/>
              <a:defRPr sz="2800" b="1"/>
            </a:lvl2pPr>
            <a:lvl3pPr marL="457200" indent="0">
              <a:buFontTx/>
              <a:buNone/>
              <a:defRPr sz="2800" b="1"/>
            </a:lvl3pPr>
            <a:lvl4pPr marL="685800" indent="0">
              <a:buFontTx/>
              <a:buNone/>
              <a:defRPr sz="2800" b="1"/>
            </a:lvl4pPr>
            <a:lvl5pPr marL="914400" indent="0">
              <a:buFontTx/>
              <a:buNone/>
              <a:defRPr sz="2800" b="1"/>
            </a:lvl5pPr>
          </a:lstStyle>
          <a:p>
            <a:pPr marL="0" marR="0" lvl="0" indent="0" algn="l" defTabSz="457200" rtl="0" eaLnBrk="1" fontAlgn="auto" latinLnBrk="0" hangingPunct="1">
              <a:lnSpc>
                <a:spcPct val="100000"/>
              </a:lnSpc>
              <a:spcBef>
                <a:spcPts val="0"/>
              </a:spcBef>
              <a:spcAft>
                <a:spcPts val="300"/>
              </a:spcAft>
              <a:buClr>
                <a:schemeClr val="tx1"/>
              </a:buClr>
              <a:buSzPct val="75000"/>
              <a:buFontTx/>
              <a:buNone/>
              <a:tabLst/>
              <a:defRPr/>
            </a:pPr>
            <a:r>
              <a:rPr lang="en-US" dirty="0"/>
              <a:t>Add Number (I13)</a:t>
            </a:r>
          </a:p>
          <a:p>
            <a:pPr lvl="0"/>
            <a:endParaRPr lang="en-US" dirty="0"/>
          </a:p>
        </p:txBody>
      </p:sp>
      <p:sp>
        <p:nvSpPr>
          <p:cNvPr id="40" name="Text Placeholder 10">
            <a:extLst>
              <a:ext uri="{FF2B5EF4-FFF2-40B4-BE49-F238E27FC236}">
                <a16:creationId xmlns:a16="http://schemas.microsoft.com/office/drawing/2014/main" id="{0F5A2740-F43D-BAB3-3258-D6CA5A22AFE2}"/>
              </a:ext>
            </a:extLst>
          </p:cNvPr>
          <p:cNvSpPr>
            <a:spLocks noGrp="1"/>
          </p:cNvSpPr>
          <p:nvPr>
            <p:ph type="body" sz="quarter" idx="36" hasCustomPrompt="1"/>
          </p:nvPr>
        </p:nvSpPr>
        <p:spPr>
          <a:xfrm>
            <a:off x="9781929" y="5204690"/>
            <a:ext cx="1776585" cy="291998"/>
          </a:xfrm>
        </p:spPr>
        <p:txBody>
          <a:bodyPr anchor="t">
            <a:noAutofit/>
          </a:bodyPr>
          <a:lstStyle>
            <a:lvl1pPr marL="0" marR="0" indent="0" algn="l" defTabSz="457200" rtl="0" eaLnBrk="1" fontAlgn="auto" latinLnBrk="0" hangingPunct="1">
              <a:lnSpc>
                <a:spcPct val="100000"/>
              </a:lnSpc>
              <a:spcBef>
                <a:spcPts val="0"/>
              </a:spcBef>
              <a:spcAft>
                <a:spcPts val="300"/>
              </a:spcAft>
              <a:buClr>
                <a:schemeClr val="tx1"/>
              </a:buClr>
              <a:buSzPct val="75000"/>
              <a:buFontTx/>
              <a:buNone/>
              <a:tabLst/>
              <a:defRPr sz="1600" b="0">
                <a:solidFill>
                  <a:schemeClr val="tx1"/>
                </a:solidFill>
              </a:defRPr>
            </a:lvl1pPr>
            <a:lvl2pPr marL="228600" indent="0">
              <a:buFontTx/>
              <a:buNone/>
              <a:defRPr sz="2800" b="1"/>
            </a:lvl2pPr>
            <a:lvl3pPr marL="457200" indent="0">
              <a:buFontTx/>
              <a:buNone/>
              <a:defRPr sz="2800" b="1"/>
            </a:lvl3pPr>
            <a:lvl4pPr marL="685800" indent="0">
              <a:buFontTx/>
              <a:buNone/>
              <a:defRPr sz="2800" b="1"/>
            </a:lvl4pPr>
            <a:lvl5pPr marL="914400" indent="0">
              <a:buFontTx/>
              <a:buNone/>
              <a:defRPr sz="2800" b="1"/>
            </a:lvl5pPr>
          </a:lstStyle>
          <a:p>
            <a:pPr marL="0" marR="0" lvl="0" indent="0" algn="l" defTabSz="457200" rtl="0" eaLnBrk="1" fontAlgn="auto" latinLnBrk="0" hangingPunct="1">
              <a:lnSpc>
                <a:spcPct val="100000"/>
              </a:lnSpc>
              <a:spcBef>
                <a:spcPts val="0"/>
              </a:spcBef>
              <a:spcAft>
                <a:spcPts val="300"/>
              </a:spcAft>
              <a:buClr>
                <a:schemeClr val="tx1"/>
              </a:buClr>
              <a:buSzPct val="75000"/>
              <a:buFontTx/>
              <a:buNone/>
              <a:tabLst/>
              <a:defRPr/>
            </a:pPr>
            <a:r>
              <a:rPr lang="en-US" dirty="0"/>
              <a:t>Add Number (I14)</a:t>
            </a:r>
          </a:p>
          <a:p>
            <a:pPr lvl="0"/>
            <a:endParaRPr lang="en-US" dirty="0"/>
          </a:p>
        </p:txBody>
      </p:sp>
    </p:spTree>
    <p:extLst>
      <p:ext uri="{BB962C8B-B14F-4D97-AF65-F5344CB8AC3E}">
        <p14:creationId xmlns:p14="http://schemas.microsoft.com/office/powerpoint/2010/main" val="34695093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Blank - PON">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70A21B02-4658-D89A-BC73-8788847154D9}"/>
              </a:ext>
            </a:extLst>
          </p:cNvPr>
          <p:cNvGraphicFramePr>
            <a:graphicFrameLocks noGrp="1"/>
          </p:cNvGraphicFramePr>
          <p:nvPr userDrawn="1">
            <p:extLst>
              <p:ext uri="{D42A27DB-BD31-4B8C-83A1-F6EECF244321}">
                <p14:modId xmlns:p14="http://schemas.microsoft.com/office/powerpoint/2010/main" val="1764596190"/>
              </p:ext>
            </p:extLst>
          </p:nvPr>
        </p:nvGraphicFramePr>
        <p:xfrm>
          <a:off x="297733" y="1258482"/>
          <a:ext cx="11661969" cy="5177152"/>
        </p:xfrm>
        <a:graphic>
          <a:graphicData uri="http://schemas.openxmlformats.org/drawingml/2006/table">
            <a:tbl>
              <a:tblPr firstRow="1" bandRow="1">
                <a:tableStyleId>{17292A2E-F333-43FB-9621-5CBBE7FDCDCB}</a:tableStyleId>
              </a:tblPr>
              <a:tblGrid>
                <a:gridCol w="3141206">
                  <a:extLst>
                    <a:ext uri="{9D8B030D-6E8A-4147-A177-3AD203B41FA5}">
                      <a16:colId xmlns:a16="http://schemas.microsoft.com/office/drawing/2014/main" val="3731701382"/>
                    </a:ext>
                  </a:extLst>
                </a:gridCol>
                <a:gridCol w="755374">
                  <a:extLst>
                    <a:ext uri="{9D8B030D-6E8A-4147-A177-3AD203B41FA5}">
                      <a16:colId xmlns:a16="http://schemas.microsoft.com/office/drawing/2014/main" val="3919317382"/>
                    </a:ext>
                  </a:extLst>
                </a:gridCol>
                <a:gridCol w="2882347">
                  <a:extLst>
                    <a:ext uri="{9D8B030D-6E8A-4147-A177-3AD203B41FA5}">
                      <a16:colId xmlns:a16="http://schemas.microsoft.com/office/drawing/2014/main" val="3593007338"/>
                    </a:ext>
                  </a:extLst>
                </a:gridCol>
                <a:gridCol w="2040835">
                  <a:extLst>
                    <a:ext uri="{9D8B030D-6E8A-4147-A177-3AD203B41FA5}">
                      <a16:colId xmlns:a16="http://schemas.microsoft.com/office/drawing/2014/main" val="3272192454"/>
                    </a:ext>
                  </a:extLst>
                </a:gridCol>
                <a:gridCol w="934277">
                  <a:extLst>
                    <a:ext uri="{9D8B030D-6E8A-4147-A177-3AD203B41FA5}">
                      <a16:colId xmlns:a16="http://schemas.microsoft.com/office/drawing/2014/main" val="44404372"/>
                    </a:ext>
                  </a:extLst>
                </a:gridCol>
                <a:gridCol w="1907930">
                  <a:extLst>
                    <a:ext uri="{9D8B030D-6E8A-4147-A177-3AD203B41FA5}">
                      <a16:colId xmlns:a16="http://schemas.microsoft.com/office/drawing/2014/main" val="3158527081"/>
                    </a:ext>
                  </a:extLst>
                </a:gridCol>
              </a:tblGrid>
              <a:tr h="385381">
                <a:tc gridSpan="3">
                  <a:txBody>
                    <a:bodyPr/>
                    <a:lstStyle/>
                    <a:p>
                      <a:r>
                        <a:rPr lang="en-US" sz="1100" dirty="0"/>
                        <a:t>Workforce Metrics</a:t>
                      </a:r>
                    </a:p>
                  </a:txBody>
                  <a:tcPr anchor="ctr">
                    <a:lnB w="12700" cap="flat" cmpd="sng" algn="ctr">
                      <a:solidFill>
                        <a:schemeClr val="tx1"/>
                      </a:solidFill>
                      <a:prstDash val="solid"/>
                      <a:round/>
                      <a:headEnd type="none" w="med" len="med"/>
                      <a:tailEnd type="none" w="med" len="med"/>
                    </a:lnB>
                    <a:solidFill>
                      <a:schemeClr val="accent3"/>
                    </a:solidFill>
                  </a:tcPr>
                </a:tc>
                <a:tc hMerge="1">
                  <a:txBody>
                    <a:bodyPr/>
                    <a:lstStyle/>
                    <a:p>
                      <a:endParaRPr lang="en-US"/>
                    </a:p>
                  </a:txBody>
                  <a:tcPr/>
                </a:tc>
                <a:tc hMerge="1">
                  <a:txBody>
                    <a:bodyPr/>
                    <a:lstStyle/>
                    <a:p>
                      <a:endParaRPr lang="en-US" sz="1100" dirty="0"/>
                    </a:p>
                  </a:txBody>
                  <a:tcPr>
                    <a:lnB w="12700" cap="flat" cmpd="sng" algn="ctr">
                      <a:solidFill>
                        <a:schemeClr val="tx1"/>
                      </a:solidFill>
                      <a:prstDash val="solid"/>
                      <a:round/>
                      <a:headEnd type="none" w="med" len="med"/>
                      <a:tailEnd type="none" w="med" len="med"/>
                    </a:lnB>
                    <a:solidFill>
                      <a:schemeClr val="accent3"/>
                    </a:solidFill>
                  </a:tcPr>
                </a:tc>
                <a:tc>
                  <a:txBody>
                    <a:bodyPr/>
                    <a:lstStyle/>
                    <a:p>
                      <a:r>
                        <a:rPr lang="en-US" sz="1100" dirty="0"/>
                        <a:t>Current Cost to Org.</a:t>
                      </a:r>
                    </a:p>
                  </a:txBody>
                  <a:tcPr anchor="ctr">
                    <a:lnB w="12700" cap="flat" cmpd="sng" algn="ctr">
                      <a:solidFill>
                        <a:schemeClr val="tx1"/>
                      </a:solidFill>
                      <a:prstDash val="solid"/>
                      <a:round/>
                      <a:headEnd type="none" w="med" len="med"/>
                      <a:tailEnd type="none" w="med" len="med"/>
                    </a:lnB>
                    <a:solidFill>
                      <a:schemeClr val="accent3"/>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srgbClr val="FFFFFF"/>
                          </a:solidFill>
                          <a:effectLst/>
                          <a:uLnTx/>
                          <a:uFillTx/>
                          <a:latin typeface="+mn-lt"/>
                          <a:ea typeface="+mn-ea"/>
                          <a:cs typeface="+mn-cs"/>
                        </a:rPr>
                        <a:t>Goal</a:t>
                      </a:r>
                    </a:p>
                  </a:txBody>
                  <a:tcPr marL="0" marR="0" marT="0" marB="0" anchor="ctr">
                    <a:lnB w="12700" cap="flat" cmpd="sng" algn="ctr">
                      <a:solidFill>
                        <a:schemeClr val="tx1"/>
                      </a:solidFill>
                      <a:prstDash val="solid"/>
                      <a:round/>
                      <a:headEnd type="none" w="med" len="med"/>
                      <a:tailEnd type="none" w="med" len="med"/>
                    </a:lnB>
                    <a:solidFill>
                      <a:schemeClr val="accent3"/>
                    </a:solidFill>
                  </a:tcPr>
                </a:tc>
                <a:tc>
                  <a:txBody>
                    <a:bodyPr/>
                    <a:lstStyle/>
                    <a:p>
                      <a:pPr algn="l" fontAlgn="ctr">
                        <a:buNone/>
                      </a:pPr>
                      <a:r>
                        <a:rPr lang="en-US" sz="1050" b="1" i="0" u="none" strike="noStrike" dirty="0">
                          <a:solidFill>
                            <a:srgbClr val="FFFFFF"/>
                          </a:solidFill>
                          <a:effectLst/>
                          <a:latin typeface="+mj-lt"/>
                        </a:rPr>
                        <a:t> Potential Cost Savings/Avoidance </a:t>
                      </a:r>
                      <a:endParaRPr lang="en-US" sz="900" b="1" i="0" u="none" strike="noStrike" dirty="0">
                        <a:solidFill>
                          <a:srgbClr val="FFFFFF"/>
                        </a:solidFill>
                        <a:effectLst/>
                        <a:latin typeface="+mj-lt"/>
                      </a:endParaRPr>
                    </a:p>
                  </a:txBody>
                  <a:tcPr marL="0" marR="0" marT="0" marB="0" anchor="ctr">
                    <a:lnB w="12700" cap="flat" cmpd="sng" algn="ctr">
                      <a:solidFill>
                        <a:schemeClr val="tx1"/>
                      </a:solidFill>
                      <a:prstDash val="solid"/>
                      <a:round/>
                      <a:headEnd type="none" w="med" len="med"/>
                      <a:tailEnd type="none" w="med" len="med"/>
                    </a:lnB>
                    <a:solidFill>
                      <a:schemeClr val="accent3"/>
                    </a:solidFill>
                  </a:tcPr>
                </a:tc>
                <a:extLst>
                  <a:ext uri="{0D108BD9-81ED-4DB2-BD59-A6C34878D82A}">
                    <a16:rowId xmlns:a16="http://schemas.microsoft.com/office/drawing/2014/main" val="2385440068"/>
                  </a:ext>
                </a:extLst>
              </a:tr>
              <a:tr h="412909">
                <a:tc>
                  <a:txBody>
                    <a:bodyPr/>
                    <a:lstStyle/>
                    <a:p>
                      <a:pPr lvl="1" algn="l" fontAlgn="ctr">
                        <a:buNone/>
                      </a:pPr>
                      <a:r>
                        <a:rPr lang="en-US" sz="1050" b="1" i="0" u="none" strike="noStrike" dirty="0">
                          <a:solidFill>
                            <a:srgbClr val="000000"/>
                          </a:solidFill>
                          <a:effectLst/>
                          <a:latin typeface="+mj-lt"/>
                        </a:rPr>
                        <a:t>Employed Nurses</a:t>
                      </a:r>
                      <a:r>
                        <a:rPr lang="en-US" sz="1050" b="0" i="0" u="none" strike="noStrike" dirty="0">
                          <a:solidFill>
                            <a:srgbClr val="000000"/>
                          </a:solidFill>
                          <a:effectLst/>
                          <a:latin typeface="+mj-lt"/>
                        </a:rPr>
                        <a:t>: </a:t>
                      </a:r>
                      <a:r>
                        <a:rPr lang="en-US" sz="1000" b="0" i="0" u="none" strike="noStrike" dirty="0">
                          <a:solidFill>
                            <a:srgbClr val="000000"/>
                          </a:solidFill>
                          <a:effectLst/>
                          <a:latin typeface="+mj-lt"/>
                        </a:rPr>
                        <a:t>Enter the number of nurses employed at the organization (Enter the headcount, do not enter FTEs)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1" algn="l" fontAlgn="ctr">
                        <a:buNone/>
                      </a:pPr>
                      <a:endParaRPr lang="en-US" sz="900" b="0" i="0" u="none" strike="noStrike">
                        <a:solidFill>
                          <a:srgbClr val="000000"/>
                        </a:solidFill>
                        <a:effectLst/>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gridSpan="2">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1" algn="l" fontAlgn="ctr">
                        <a:buNone/>
                      </a:pPr>
                      <a:endParaRPr lang="en-US" sz="900" b="0" i="0" u="none" strike="noStrike">
                        <a:solidFill>
                          <a:srgbClr val="000000"/>
                        </a:solidFill>
                        <a:effectLst/>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1" algn="l" fontAlgn="ctr">
                        <a:buNone/>
                      </a:pPr>
                      <a:endParaRPr lang="en-US" sz="900" b="0" i="0" u="none" strike="noStrike">
                        <a:solidFill>
                          <a:srgbClr val="000000"/>
                        </a:solidFill>
                        <a:effectLst/>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58612652"/>
                  </a:ext>
                </a:extLst>
              </a:tr>
              <a:tr h="678912">
                <a:tc>
                  <a:txBody>
                    <a:bodyPr/>
                    <a:lstStyle/>
                    <a:p>
                      <a:pPr lvl="1" algn="l" fontAlgn="ctr">
                        <a:buNone/>
                      </a:pPr>
                      <a:r>
                        <a:rPr lang="en-US" sz="1050" b="1" i="0" u="none" strike="noStrike" dirty="0">
                          <a:solidFill>
                            <a:srgbClr val="000000"/>
                          </a:solidFill>
                          <a:effectLst/>
                          <a:latin typeface="+mj-lt"/>
                        </a:rPr>
                        <a:t>Nurse Turnover Rate (%)</a:t>
                      </a:r>
                      <a:r>
                        <a:rPr lang="en-US" sz="1050" b="0" i="0" u="none" strike="noStrike" dirty="0">
                          <a:solidFill>
                            <a:srgbClr val="000000"/>
                          </a:solidFill>
                          <a:effectLst/>
                          <a:latin typeface="+mj-lt"/>
                        </a:rPr>
                        <a:t>: </a:t>
                      </a:r>
                      <a:r>
                        <a:rPr lang="en-US" sz="1000" b="0" i="0" u="none" strike="noStrike" dirty="0">
                          <a:solidFill>
                            <a:srgbClr val="000000"/>
                          </a:solidFill>
                          <a:effectLst/>
                          <a:latin typeface="+mj-lt"/>
                        </a:rPr>
                        <a:t>Input your organization's current nurse turnover rate.</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1" algn="l" fontAlgn="ctr">
                        <a:buNone/>
                      </a:pPr>
                      <a:endParaRPr lang="en-US" sz="900" b="0" i="0" u="none" strike="noStrike" dirty="0">
                        <a:solidFill>
                          <a:srgbClr val="000000"/>
                        </a:solidFill>
                        <a:effectLst/>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l" fontAlgn="ctr">
                        <a:buNone/>
                      </a:pPr>
                      <a:r>
                        <a:rPr lang="en-US" sz="1000" b="0" i="0" u="none" strike="noStrike" dirty="0">
                          <a:solidFill>
                            <a:srgbClr val="000000"/>
                          </a:solidFill>
                          <a:effectLst/>
                          <a:latin typeface="Source Sans Pro" panose="020B0503030403020204" pitchFamily="34" charset="0"/>
                        </a:rPr>
                        <a:t>The cost to replace a bedside registered nurse (RN) is $61,110, which is estimated to cost the average hospital 3.9 to 5.7 million $ annually. </a:t>
                      </a:r>
                      <a:endParaRPr lang="en-US" sz="1400" b="0" i="0" u="none" strike="noStrike" dirty="0">
                        <a:solidFill>
                          <a:srgbClr val="000000"/>
                        </a:solidFill>
                        <a:effectLst/>
                        <a:latin typeface="+mj-lt"/>
                      </a:endParaRPr>
                    </a:p>
                  </a:txBody>
                  <a:tcPr marL="0" marR="1143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1" algn="l" fontAlgn="ctr">
                        <a:buNone/>
                      </a:pPr>
                      <a:endParaRPr lang="en-US" sz="900" b="0" i="0" u="none" strike="noStrike" dirty="0">
                        <a:solidFill>
                          <a:srgbClr val="000000"/>
                        </a:solidFill>
                        <a:effectLst/>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1" algn="l" fontAlgn="ctr">
                        <a:buNone/>
                      </a:pPr>
                      <a:endParaRPr lang="en-US" sz="900" b="0" i="0" u="none" strike="noStrike" dirty="0">
                        <a:solidFill>
                          <a:srgbClr val="000000"/>
                        </a:solidFill>
                        <a:effectLst/>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1" algn="l" fontAlgn="ctr">
                        <a:buNone/>
                      </a:pPr>
                      <a:endParaRPr lang="en-US" sz="900" b="0" i="0" u="none" strike="noStrike" dirty="0">
                        <a:solidFill>
                          <a:srgbClr val="000000"/>
                        </a:solidFill>
                        <a:effectLst/>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25033013"/>
                  </a:ext>
                </a:extLst>
              </a:tr>
              <a:tr h="495490">
                <a:tc>
                  <a:txBody>
                    <a:bodyPr/>
                    <a:lstStyle/>
                    <a:p>
                      <a:pPr lvl="1" algn="l" fontAlgn="ctr">
                        <a:buNone/>
                      </a:pPr>
                      <a:r>
                        <a:rPr lang="en-US" sz="1050" b="1" i="0" u="none" strike="noStrike" dirty="0">
                          <a:solidFill>
                            <a:srgbClr val="000000"/>
                          </a:solidFill>
                          <a:effectLst/>
                          <a:latin typeface="+mj-lt"/>
                        </a:rPr>
                        <a:t>Agency RN Utilization Rate (%)</a:t>
                      </a:r>
                      <a:r>
                        <a:rPr lang="en-US" sz="1050" b="0" i="0" u="none" strike="noStrike" dirty="0">
                          <a:solidFill>
                            <a:srgbClr val="000000"/>
                          </a:solidFill>
                          <a:effectLst/>
                          <a:latin typeface="+mj-lt"/>
                        </a:rPr>
                        <a:t>: </a:t>
                      </a:r>
                      <a:r>
                        <a:rPr lang="en-US" sz="1000" b="0" i="0" u="none" strike="noStrike" dirty="0">
                          <a:solidFill>
                            <a:srgbClr val="000000"/>
                          </a:solidFill>
                          <a:effectLst/>
                          <a:latin typeface="+mj-lt"/>
                        </a:rPr>
                        <a:t>Enter the organizations current contract RN utilization rate</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1" algn="l" fontAlgn="ctr">
                        <a:buNone/>
                      </a:pPr>
                      <a:endParaRPr lang="en-US" sz="900" b="0" i="0" u="none" strike="noStrike" dirty="0">
                        <a:solidFill>
                          <a:srgbClr val="000000"/>
                        </a:solidFill>
                        <a:effectLst/>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l" fontAlgn="ctr">
                        <a:buNone/>
                      </a:pPr>
                      <a:r>
                        <a:rPr lang="en-US" sz="1000" b="0" i="0" u="none" strike="noStrike" dirty="0">
                          <a:solidFill>
                            <a:srgbClr val="000000"/>
                          </a:solidFill>
                          <a:effectLst/>
                          <a:latin typeface="Source Sans Pro" panose="020B0503030403020204" pitchFamily="34" charset="0"/>
                        </a:rPr>
                        <a:t>The avg. cost of a travel nurse is reported to be $79,090/y more than an employed nurse</a:t>
                      </a:r>
                      <a:endParaRPr lang="en-US" sz="1400" b="0" i="0" u="none" strike="noStrike" dirty="0">
                        <a:solidFill>
                          <a:srgbClr val="000000"/>
                        </a:solidFill>
                        <a:effectLst/>
                        <a:latin typeface="+mj-lt"/>
                      </a:endParaRPr>
                    </a:p>
                  </a:txBody>
                  <a:tcPr marL="0" marR="1143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1" algn="l" fontAlgn="ctr">
                        <a:buNone/>
                      </a:pPr>
                      <a:endParaRPr lang="en-US" sz="900" b="0" i="0" u="none" strike="noStrike" dirty="0">
                        <a:solidFill>
                          <a:srgbClr val="000000"/>
                        </a:solidFill>
                        <a:effectLst/>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1" algn="l" fontAlgn="ctr">
                        <a:buNone/>
                      </a:pPr>
                      <a:endParaRPr lang="en-US" sz="900" b="0" i="0" u="none" strike="noStrike" dirty="0">
                        <a:solidFill>
                          <a:srgbClr val="000000"/>
                        </a:solidFill>
                        <a:effectLst/>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1" algn="l" fontAlgn="ctr">
                        <a:buNone/>
                      </a:pPr>
                      <a:endParaRPr lang="en-US" sz="900" b="0" i="0" u="none" strike="noStrike" dirty="0">
                        <a:solidFill>
                          <a:srgbClr val="000000"/>
                        </a:solidFill>
                        <a:effectLst/>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17165046"/>
                  </a:ext>
                </a:extLst>
              </a:tr>
              <a:tr h="293624">
                <a:tc gridSpan="5">
                  <a:txBody>
                    <a:bodyPr/>
                    <a:lstStyle/>
                    <a:p>
                      <a:pPr marL="0" marR="0" lvl="0" indent="0" algn="r" defTabSz="457200" rtl="0" eaLnBrk="1" fontAlgn="b" latinLnBrk="0" hangingPunct="1">
                        <a:lnSpc>
                          <a:spcPct val="100000"/>
                        </a:lnSpc>
                        <a:spcBef>
                          <a:spcPts val="0"/>
                        </a:spcBef>
                        <a:spcAft>
                          <a:spcPts val="0"/>
                        </a:spcAft>
                        <a:buClrTx/>
                        <a:buSzTx/>
                        <a:buFontTx/>
                        <a:buNone/>
                        <a:tabLst/>
                        <a:defRPr/>
                      </a:pPr>
                      <a:r>
                        <a:rPr lang="en-US" sz="1800" b="1" i="0" u="none" strike="noStrike" kern="1200" dirty="0">
                          <a:solidFill>
                            <a:srgbClr val="000000"/>
                          </a:solidFill>
                          <a:effectLst/>
                          <a:latin typeface="+mn-lt"/>
                          <a:ea typeface="+mn-ea"/>
                          <a:cs typeface="+mn-cs"/>
                        </a:rPr>
                        <a:t>          </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10000"/>
                        <a:lumOff val="9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buNone/>
                      </a:pPr>
                      <a:endParaRPr kumimoji="0" lang="en-US" sz="1100" b="1" i="0" u="none" strike="noStrike" kern="1200" cap="none" spc="0" normalizeH="0" baseline="0" noProof="0" dirty="0">
                        <a:ln>
                          <a:noFill/>
                        </a:ln>
                        <a:solidFill>
                          <a:schemeClr val="bg1"/>
                        </a:solidFill>
                        <a:effectLst/>
                        <a:uLnTx/>
                        <a:uFillTx/>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10000"/>
                        <a:lumOff val="90000"/>
                      </a:schemeClr>
                    </a:solidFill>
                  </a:tcPr>
                </a:tc>
                <a:extLst>
                  <a:ext uri="{0D108BD9-81ED-4DB2-BD59-A6C34878D82A}">
                    <a16:rowId xmlns:a16="http://schemas.microsoft.com/office/drawing/2014/main" val="1845987903"/>
                  </a:ext>
                </a:extLst>
              </a:tr>
              <a:tr h="293624">
                <a:tc gridSpan="5">
                  <a:txBody>
                    <a:bodyPr/>
                    <a:lstStyle/>
                    <a:p>
                      <a:pPr algn="l" fontAlgn="b">
                        <a:buNone/>
                      </a:pPr>
                      <a:r>
                        <a:rPr lang="en-US" sz="1100" b="1" i="0" u="none" strike="noStrike" dirty="0">
                          <a:solidFill>
                            <a:schemeClr val="bg1"/>
                          </a:solidFill>
                          <a:effectLst/>
                          <a:latin typeface="+mj-lt"/>
                        </a:rPr>
                        <a:t>Hospital-Acquired Conditions: Nursing-Sensitive Indicators </a:t>
                      </a:r>
                      <a:endParaRPr kumimoji="0" lang="en-US" sz="1100" b="1" i="0" u="none" strike="noStrike" kern="1200" cap="none" spc="0" normalizeH="0" baseline="0" noProof="0" dirty="0">
                        <a:ln>
                          <a:noFill/>
                        </a:ln>
                        <a:solidFill>
                          <a:schemeClr val="bg1"/>
                        </a:solidFill>
                        <a:effectLst/>
                        <a:uLnTx/>
                        <a:uFillTx/>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hMerge="1">
                  <a:txBody>
                    <a:bodyPr/>
                    <a:lstStyle/>
                    <a:p>
                      <a:endParaRPr lang="en-US"/>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hMerge="1">
                  <a:txBody>
                    <a:bodyPr/>
                    <a:lstStyle/>
                    <a:p>
                      <a:endParaRPr lang="en-US"/>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hMerge="1">
                  <a:txBody>
                    <a:bodyPr/>
                    <a:lstStyle/>
                    <a:p>
                      <a:pPr algn="l" fontAlgn="b">
                        <a:buNone/>
                      </a:pPr>
                      <a:endParaRPr kumimoji="0" lang="en-US" sz="1100" b="1" i="0" u="none" strike="noStrike" kern="1200" cap="none" spc="0" normalizeH="0" baseline="0" noProof="0" dirty="0">
                        <a:ln>
                          <a:noFill/>
                        </a:ln>
                        <a:solidFill>
                          <a:schemeClr val="bg1"/>
                        </a:solidFill>
                        <a:effectLst/>
                        <a:uLnTx/>
                        <a:uFillTx/>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hMerge="1">
                  <a:txBody>
                    <a:bodyPr/>
                    <a:lstStyle/>
                    <a:p>
                      <a:pPr algn="l" fontAlgn="b">
                        <a:buNone/>
                      </a:pPr>
                      <a:endParaRPr kumimoji="0" lang="en-US" sz="1100" b="1" i="0" u="none" strike="noStrike" kern="1200" cap="none" spc="0" normalizeH="0" baseline="0" noProof="0" dirty="0">
                        <a:ln>
                          <a:noFill/>
                        </a:ln>
                        <a:solidFill>
                          <a:schemeClr val="bg1"/>
                        </a:solidFill>
                        <a:effectLst/>
                        <a:uLnTx/>
                        <a:uFillTx/>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pPr algn="l" fontAlgn="b">
                        <a:buNone/>
                      </a:pPr>
                      <a:endParaRPr kumimoji="0" lang="en-US" sz="1100" b="1" i="0" u="none" strike="noStrike" kern="1200" cap="none" spc="0" normalizeH="0" baseline="0" noProof="0" dirty="0">
                        <a:ln>
                          <a:noFill/>
                        </a:ln>
                        <a:solidFill>
                          <a:schemeClr val="bg1"/>
                        </a:solidFill>
                        <a:effectLst/>
                        <a:uLnTx/>
                        <a:uFillTx/>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10000"/>
                        <a:lumOff val="90000"/>
                      </a:schemeClr>
                    </a:solidFill>
                  </a:tcPr>
                </a:tc>
                <a:extLst>
                  <a:ext uri="{0D108BD9-81ED-4DB2-BD59-A6C34878D82A}">
                    <a16:rowId xmlns:a16="http://schemas.microsoft.com/office/drawing/2014/main" val="2941452360"/>
                  </a:ext>
                </a:extLst>
              </a:tr>
              <a:tr h="431260">
                <a:tc>
                  <a:txBody>
                    <a:bodyPr/>
                    <a:lstStyle/>
                    <a:p>
                      <a:pPr algn="l" fontAlgn="ctr">
                        <a:buNone/>
                      </a:pPr>
                      <a:r>
                        <a:rPr lang="en-US" sz="1050" b="1" i="0" u="none" strike="noStrike" dirty="0">
                          <a:solidFill>
                            <a:srgbClr val="000000"/>
                          </a:solidFill>
                          <a:effectLst/>
                          <a:latin typeface="+mj-lt"/>
                        </a:rPr>
                        <a:t>CAUTI: </a:t>
                      </a:r>
                      <a:r>
                        <a:rPr lang="en-US" sz="900" b="1" i="0" u="none" strike="noStrike" dirty="0">
                          <a:solidFill>
                            <a:srgbClr val="000000"/>
                          </a:solidFill>
                          <a:effectLst/>
                          <a:latin typeface="+mj-lt"/>
                        </a:rPr>
                        <a:t>Catheter Associated Urinary Tract Infections  </a:t>
                      </a:r>
                    </a:p>
                    <a:p>
                      <a:pPr algn="l" fontAlgn="ctr">
                        <a:buNone/>
                      </a:pPr>
                      <a:r>
                        <a:rPr lang="en-US" sz="1050" b="1" i="0" u="none" strike="noStrike" dirty="0">
                          <a:solidFill>
                            <a:srgbClr val="000000"/>
                          </a:solidFill>
                          <a:effectLst/>
                          <a:latin typeface="+mj-lt"/>
                        </a:rPr>
                        <a:t> </a:t>
                      </a:r>
                      <a:r>
                        <a:rPr lang="en-US" sz="1050" b="0" i="0" u="none" strike="noStrike" dirty="0">
                          <a:solidFill>
                            <a:srgbClr val="000000"/>
                          </a:solidFill>
                          <a:effectLst/>
                          <a:latin typeface="+mj-lt"/>
                        </a:rPr>
                        <a:t>Enter number of infections in the last 12 months</a:t>
                      </a:r>
                      <a:endParaRPr lang="en-US" sz="1050" b="1" i="0" u="none" strike="noStrike" dirty="0">
                        <a:solidFill>
                          <a:srgbClr val="000000"/>
                        </a:solidFill>
                        <a:effectLst/>
                        <a:latin typeface="+mj-lt"/>
                      </a:endParaRPr>
                    </a:p>
                  </a:txBody>
                  <a:tcPr marL="22860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l" fontAlgn="ctr">
                        <a:buNone/>
                      </a:pPr>
                      <a:r>
                        <a:rPr lang="en-US" sz="1000" b="0" i="0" u="none" strike="noStrike" dirty="0">
                          <a:solidFill>
                            <a:srgbClr val="000000"/>
                          </a:solidFill>
                          <a:effectLst/>
                          <a:latin typeface="Source Sans Pro" panose="020B0503030403020204" pitchFamily="34" charset="0"/>
                        </a:rPr>
                        <a:t>CAUTI  estimated per patient cost: $13,793</a:t>
                      </a:r>
                      <a:endParaRPr lang="en-US" sz="1000" b="1" i="0" u="none" strike="noStrike" dirty="0">
                        <a:solidFill>
                          <a:srgbClr val="000000"/>
                        </a:solidFill>
                        <a:effectLst/>
                        <a:latin typeface="+mj-lt"/>
                      </a:endParaRPr>
                    </a:p>
                  </a:txBody>
                  <a:tcPr marL="0" marR="1143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l" fontAlgn="ctr">
                        <a:buNone/>
                      </a:pPr>
                      <a:endParaRPr lang="en-US" sz="900" b="1" i="0" u="none" strike="noStrike" dirty="0">
                        <a:solidFill>
                          <a:srgbClr val="000000"/>
                        </a:solidFill>
                        <a:effectLst/>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buNone/>
                      </a:pPr>
                      <a:endParaRPr lang="en-US" sz="900" b="1" i="0" u="none" strike="noStrike" dirty="0">
                        <a:solidFill>
                          <a:srgbClr val="000000"/>
                        </a:solidFill>
                        <a:effectLst/>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buNone/>
                      </a:pPr>
                      <a:endParaRPr lang="en-US" sz="900" b="1" i="0" u="none" strike="noStrike" dirty="0">
                        <a:solidFill>
                          <a:srgbClr val="000000"/>
                        </a:solidFill>
                        <a:effectLst/>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04922234"/>
                  </a:ext>
                </a:extLst>
              </a:tr>
              <a:tr h="431260">
                <a:tc>
                  <a:txBody>
                    <a:bodyPr/>
                    <a:lstStyle/>
                    <a:p>
                      <a:pPr algn="l" fontAlgn="ctr">
                        <a:buNone/>
                      </a:pPr>
                      <a:r>
                        <a:rPr lang="en-US" sz="1050" b="1" i="0" u="none" strike="noStrike" dirty="0">
                          <a:solidFill>
                            <a:srgbClr val="000000"/>
                          </a:solidFill>
                          <a:effectLst/>
                          <a:latin typeface="+mj-lt"/>
                        </a:rPr>
                        <a:t>CLABSI: </a:t>
                      </a:r>
                      <a:r>
                        <a:rPr lang="en-US" sz="800" b="1" i="0" u="none" strike="noStrike" dirty="0">
                          <a:solidFill>
                            <a:srgbClr val="000000"/>
                          </a:solidFill>
                          <a:effectLst/>
                          <a:latin typeface="+mj-lt"/>
                        </a:rPr>
                        <a:t>Central Line-Associated Bloodstream Infection   </a:t>
                      </a:r>
                      <a:r>
                        <a:rPr lang="en-US" sz="1000" b="0" i="0" u="none" strike="noStrike" dirty="0">
                          <a:solidFill>
                            <a:srgbClr val="000000"/>
                          </a:solidFill>
                          <a:effectLst/>
                          <a:latin typeface="+mj-lt"/>
                        </a:rPr>
                        <a:t>Enter number of infections in the last 12 months</a:t>
                      </a:r>
                      <a:endParaRPr lang="en-US" sz="1000" b="1" i="0" u="none" strike="noStrike" dirty="0">
                        <a:solidFill>
                          <a:srgbClr val="000000"/>
                        </a:solidFill>
                        <a:effectLst/>
                        <a:latin typeface="+mj-lt"/>
                      </a:endParaRPr>
                    </a:p>
                  </a:txBody>
                  <a:tcPr marL="22860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buNone/>
                      </a:pPr>
                      <a:r>
                        <a:rPr lang="en-US" sz="1000" b="0" i="0" u="none" strike="noStrike">
                          <a:solidFill>
                            <a:srgbClr val="000000"/>
                          </a:solidFill>
                          <a:effectLst/>
                          <a:latin typeface="Source Sans Pro" panose="020B0503030403020204" pitchFamily="34" charset="0"/>
                        </a:rPr>
                        <a:t> CLABSI estimated per patient cost: $48,108 </a:t>
                      </a:r>
                      <a:endParaRPr lang="en-US" sz="1000" b="1" i="0" u="none" strike="noStrike" dirty="0">
                        <a:solidFill>
                          <a:srgbClr val="000000"/>
                        </a:solidFill>
                        <a:effectLst/>
                        <a:latin typeface="+mj-lt"/>
                      </a:endParaRPr>
                    </a:p>
                  </a:txBody>
                  <a:tcPr marL="0" marR="1143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buNone/>
                      </a:pPr>
                      <a:endParaRPr lang="en-US" sz="900" b="1" i="0" u="none" strike="noStrike" dirty="0">
                        <a:solidFill>
                          <a:srgbClr val="000000"/>
                        </a:solidFill>
                        <a:effectLst/>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buNone/>
                      </a:pPr>
                      <a:endParaRPr lang="en-US" sz="900" b="1" i="0" u="none" strike="noStrike">
                        <a:solidFill>
                          <a:srgbClr val="000000"/>
                        </a:solidFill>
                        <a:effectLst/>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buNone/>
                      </a:pPr>
                      <a:endParaRPr lang="en-US" sz="900" b="1" i="0" u="none" strike="noStrike" dirty="0">
                        <a:solidFill>
                          <a:srgbClr val="000000"/>
                        </a:solidFill>
                        <a:effectLst/>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91883194"/>
                  </a:ext>
                </a:extLst>
              </a:tr>
              <a:tr h="422084">
                <a:tc>
                  <a:txBody>
                    <a:bodyPr/>
                    <a:lstStyle/>
                    <a:p>
                      <a:pPr algn="l" fontAlgn="ctr">
                        <a:buNone/>
                      </a:pPr>
                      <a:r>
                        <a:rPr lang="en-US" sz="1050" b="1" i="0" u="none" strike="noStrike" dirty="0">
                          <a:solidFill>
                            <a:srgbClr val="000000"/>
                          </a:solidFill>
                          <a:effectLst/>
                          <a:latin typeface="+mj-lt"/>
                        </a:rPr>
                        <a:t>HAPI: Hospital-Acquired Pressure Injuries                          </a:t>
                      </a:r>
                    </a:p>
                    <a:p>
                      <a:pPr algn="l" fontAlgn="ctr">
                        <a:buNone/>
                      </a:pPr>
                      <a:r>
                        <a:rPr lang="en-US" sz="1000" b="0" i="0" u="none" strike="noStrike" dirty="0">
                          <a:solidFill>
                            <a:srgbClr val="000000"/>
                          </a:solidFill>
                          <a:effectLst/>
                          <a:latin typeface="+mj-lt"/>
                        </a:rPr>
                        <a:t>Enter number of instances in the last 12 months</a:t>
                      </a:r>
                      <a:endParaRPr lang="en-US" sz="1000" b="1" i="0" u="none" strike="noStrike" dirty="0">
                        <a:solidFill>
                          <a:srgbClr val="000000"/>
                        </a:solidFill>
                        <a:effectLst/>
                        <a:latin typeface="+mj-lt"/>
                      </a:endParaRPr>
                    </a:p>
                  </a:txBody>
                  <a:tcPr marL="22860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buNone/>
                      </a:pPr>
                      <a:r>
                        <a:rPr lang="en-US" sz="1000" b="0" i="0" u="none" strike="noStrike">
                          <a:solidFill>
                            <a:srgbClr val="000000"/>
                          </a:solidFill>
                          <a:effectLst/>
                          <a:latin typeface="Source Sans Pro" panose="020B0503030403020204" pitchFamily="34" charset="0"/>
                        </a:rPr>
                        <a:t>HAPI estimated per patient cost: $14,506</a:t>
                      </a:r>
                      <a:endParaRPr lang="en-US" sz="1000" b="1" i="0" u="none" strike="noStrike" dirty="0">
                        <a:solidFill>
                          <a:srgbClr val="000000"/>
                        </a:solidFill>
                        <a:effectLst/>
                        <a:latin typeface="+mj-lt"/>
                      </a:endParaRPr>
                    </a:p>
                  </a:txBody>
                  <a:tcPr marL="0" marR="1143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buNone/>
                      </a:pPr>
                      <a:endParaRPr lang="en-US" sz="900" b="1" i="0" u="none" strike="noStrike" dirty="0">
                        <a:solidFill>
                          <a:srgbClr val="000000"/>
                        </a:solidFill>
                        <a:effectLst/>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buNone/>
                      </a:pPr>
                      <a:endParaRPr lang="en-US" sz="900" b="1" i="0" u="none" strike="noStrike" dirty="0">
                        <a:solidFill>
                          <a:srgbClr val="000000"/>
                        </a:solidFill>
                        <a:effectLst/>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buNone/>
                      </a:pPr>
                      <a:endParaRPr lang="en-US" sz="900" b="1" i="0" u="none" strike="noStrike" dirty="0">
                        <a:solidFill>
                          <a:srgbClr val="000000"/>
                        </a:solidFill>
                        <a:effectLst/>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67723020"/>
                  </a:ext>
                </a:extLst>
              </a:tr>
              <a:tr h="440436">
                <a:tc>
                  <a:txBody>
                    <a:bodyPr/>
                    <a:lstStyle/>
                    <a:p>
                      <a:pPr algn="l" fontAlgn="ctr">
                        <a:buNone/>
                      </a:pPr>
                      <a:r>
                        <a:rPr lang="en-US" sz="1050" b="1" i="0" u="none" strike="noStrike" dirty="0">
                          <a:solidFill>
                            <a:srgbClr val="000000"/>
                          </a:solidFill>
                          <a:effectLst/>
                          <a:latin typeface="+mj-lt"/>
                        </a:rPr>
                        <a:t>VAP</a:t>
                      </a:r>
                      <a:r>
                        <a:rPr lang="en-US" sz="1050" b="0" i="0" u="none" strike="noStrike" dirty="0">
                          <a:solidFill>
                            <a:srgbClr val="000000"/>
                          </a:solidFill>
                          <a:effectLst/>
                          <a:latin typeface="+mj-lt"/>
                        </a:rPr>
                        <a:t>: </a:t>
                      </a:r>
                      <a:r>
                        <a:rPr lang="en-US" sz="1050" b="1" i="0" u="none" strike="noStrike" dirty="0">
                          <a:solidFill>
                            <a:srgbClr val="000000"/>
                          </a:solidFill>
                          <a:effectLst/>
                          <a:latin typeface="+mj-lt"/>
                        </a:rPr>
                        <a:t>Ventilator-Associated Pneumonia                               </a:t>
                      </a:r>
                    </a:p>
                    <a:p>
                      <a:pPr algn="l" fontAlgn="ctr">
                        <a:buNone/>
                      </a:pPr>
                      <a:r>
                        <a:rPr lang="en-US" sz="1000" b="0" i="0" u="none" strike="noStrike" kern="1200" dirty="0">
                          <a:solidFill>
                            <a:srgbClr val="000000"/>
                          </a:solidFill>
                          <a:effectLst/>
                          <a:latin typeface="+mn-lt"/>
                          <a:ea typeface="+mn-ea"/>
                          <a:cs typeface="+mn-cs"/>
                        </a:rPr>
                        <a:t>Enter number of instances in the last 12 months</a:t>
                      </a:r>
                      <a:endParaRPr lang="en-US" sz="1000" b="1" i="0" u="none" strike="noStrike" kern="1200" dirty="0">
                        <a:solidFill>
                          <a:srgbClr val="000000"/>
                        </a:solidFill>
                        <a:effectLst/>
                        <a:latin typeface="+mn-lt"/>
                        <a:ea typeface="+mn-ea"/>
                        <a:cs typeface="+mn-cs"/>
                      </a:endParaRPr>
                    </a:p>
                  </a:txBody>
                  <a:tcPr marL="22860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buNone/>
                      </a:pPr>
                      <a:r>
                        <a:rPr lang="en-US" sz="1000" b="0" i="0" u="none" strike="noStrike">
                          <a:solidFill>
                            <a:srgbClr val="000000"/>
                          </a:solidFill>
                          <a:effectLst/>
                          <a:latin typeface="Source Sans Pro" panose="020B0503030403020204" pitchFamily="34" charset="0"/>
                        </a:rPr>
                        <a:t>VAP estimated per patient cost: $47,238</a:t>
                      </a:r>
                      <a:endParaRPr lang="en-US" sz="1000" b="1" i="0" u="none" strike="noStrike" dirty="0">
                        <a:solidFill>
                          <a:srgbClr val="000000"/>
                        </a:solidFill>
                        <a:effectLst/>
                        <a:latin typeface="+mj-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buNone/>
                      </a:pPr>
                      <a:endParaRPr lang="en-US" sz="900" b="1" i="0" u="none" strike="noStrike" dirty="0">
                        <a:solidFill>
                          <a:srgbClr val="000000"/>
                        </a:solidFill>
                        <a:effectLst/>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buNone/>
                      </a:pPr>
                      <a:endParaRPr lang="en-US" sz="900" b="1" i="0" u="none" strike="noStrike" dirty="0">
                        <a:solidFill>
                          <a:srgbClr val="000000"/>
                        </a:solidFill>
                        <a:effectLst/>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buNone/>
                      </a:pPr>
                      <a:endParaRPr lang="en-US" sz="900" b="1" i="0" u="none" strike="noStrike" dirty="0">
                        <a:solidFill>
                          <a:srgbClr val="000000"/>
                        </a:solidFill>
                        <a:effectLst/>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48747865"/>
                  </a:ext>
                </a:extLst>
              </a:tr>
              <a:tr h="330327">
                <a:tc>
                  <a:txBody>
                    <a:bodyPr/>
                    <a:lstStyle/>
                    <a:p>
                      <a:pPr algn="l" fontAlgn="ctr">
                        <a:buNone/>
                      </a:pPr>
                      <a:r>
                        <a:rPr lang="en-US" sz="1050" b="1" i="0" u="none" strike="noStrike" dirty="0">
                          <a:solidFill>
                            <a:srgbClr val="000000"/>
                          </a:solidFill>
                          <a:effectLst/>
                          <a:latin typeface="+mj-lt"/>
                        </a:rPr>
                        <a:t>Patient Falls</a:t>
                      </a:r>
                    </a:p>
                    <a:p>
                      <a:pPr algn="l" fontAlgn="ctr">
                        <a:buNone/>
                      </a:pPr>
                      <a:r>
                        <a:rPr lang="en-US" sz="1000" b="0" i="0" u="none" strike="noStrike" dirty="0">
                          <a:solidFill>
                            <a:srgbClr val="000000"/>
                          </a:solidFill>
                          <a:effectLst/>
                          <a:latin typeface="+mj-lt"/>
                        </a:rPr>
                        <a:t>Patient Falls with Serious Injury in the last 12 months</a:t>
                      </a:r>
                      <a:endParaRPr lang="en-US" sz="1000" b="1" i="0" u="none" strike="noStrike" dirty="0">
                        <a:solidFill>
                          <a:srgbClr val="000000"/>
                        </a:solidFill>
                        <a:effectLst/>
                        <a:latin typeface="+mj-lt"/>
                      </a:endParaRPr>
                    </a:p>
                  </a:txBody>
                  <a:tcPr marL="22860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buNone/>
                      </a:pPr>
                      <a:r>
                        <a:rPr lang="en-US" sz="1000" b="0" i="0" u="none" strike="noStrike" dirty="0">
                          <a:solidFill>
                            <a:srgbClr val="000000"/>
                          </a:solidFill>
                          <a:effectLst/>
                          <a:latin typeface="Source Sans Pro" panose="020B0503030403020204" pitchFamily="34" charset="0"/>
                        </a:rPr>
                        <a:t>Patient falls with injuries cost a hospital, on average, $62,521 per case</a:t>
                      </a:r>
                      <a:endParaRPr lang="en-US" sz="1000" b="1" i="0" u="none" strike="noStrike" dirty="0">
                        <a:solidFill>
                          <a:srgbClr val="000000"/>
                        </a:solidFill>
                        <a:effectLst/>
                        <a:latin typeface="+mj-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buNone/>
                      </a:pPr>
                      <a:endParaRPr lang="en-US" sz="900" b="1" i="0" u="none" strike="noStrike" dirty="0">
                        <a:solidFill>
                          <a:srgbClr val="000000"/>
                        </a:solidFill>
                        <a:effectLst/>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buNone/>
                      </a:pPr>
                      <a:endParaRPr lang="en-US" sz="900" b="1" i="0" u="none" strike="noStrike" dirty="0">
                        <a:solidFill>
                          <a:srgbClr val="000000"/>
                        </a:solidFill>
                        <a:effectLst/>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buNone/>
                      </a:pPr>
                      <a:endParaRPr lang="en-US" sz="900" b="1" i="0" u="none" strike="noStrike" dirty="0">
                        <a:solidFill>
                          <a:srgbClr val="000000"/>
                        </a:solidFill>
                        <a:effectLst/>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56029743"/>
                  </a:ext>
                </a:extLst>
              </a:tr>
              <a:tr h="254967">
                <a:tc rowSpan="2" gridSpan="5">
                  <a:txBody>
                    <a:bodyPr/>
                    <a:lstStyle/>
                    <a:p>
                      <a:pPr algn="r" fontAlgn="b">
                        <a:buNone/>
                      </a:pPr>
                      <a:endParaRPr lang="en-US" sz="1600" b="1" i="0" u="none" strike="noStrike" dirty="0">
                        <a:solidFill>
                          <a:srgbClr val="000000"/>
                        </a:solidFill>
                        <a:effectLst/>
                        <a:latin typeface="+mj-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10000"/>
                        <a:lumOff val="90000"/>
                      </a:schemeClr>
                    </a:solidFill>
                  </a:tcPr>
                </a:tc>
                <a:tc rowSpan="2" hMerge="1">
                  <a:txBody>
                    <a:bodyPr/>
                    <a:lstStyle/>
                    <a:p>
                      <a:endParaRPr lang="en-US"/>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rowSpan="2" hMerge="1">
                  <a:txBody>
                    <a:bodyPr/>
                    <a:lstStyle/>
                    <a:p>
                      <a:pPr algn="l" fontAlgn="b">
                        <a:buNone/>
                      </a:pPr>
                      <a:endParaRPr lang="en-US" sz="1050" b="1" i="0" u="none" strike="noStrike" dirty="0">
                        <a:solidFill>
                          <a:srgbClr val="000000"/>
                        </a:solidFill>
                        <a:effectLst/>
                        <a:latin typeface="+mj-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10000"/>
                        <a:lumOff val="90000"/>
                      </a:schemeClr>
                    </a:solidFill>
                  </a:tcPr>
                </a:tc>
                <a:tc rowSpan="2" hMerge="1">
                  <a:txBody>
                    <a:bodyPr/>
                    <a:lstStyle/>
                    <a:p>
                      <a:pPr algn="l" fontAlgn="b">
                        <a:buNone/>
                      </a:pPr>
                      <a:endParaRPr lang="en-US" sz="1050" b="1" i="0" u="none" strike="noStrike" dirty="0">
                        <a:solidFill>
                          <a:srgbClr val="000000"/>
                        </a:solidFill>
                        <a:effectLst/>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10000"/>
                        <a:lumOff val="90000"/>
                      </a:schemeClr>
                    </a:solidFill>
                  </a:tcPr>
                </a:tc>
                <a:tc rowSpan="2" hMerge="1">
                  <a:txBody>
                    <a:bodyPr/>
                    <a:lstStyle/>
                    <a:p>
                      <a:pPr algn="l" fontAlgn="b">
                        <a:buNone/>
                      </a:pPr>
                      <a:endParaRPr lang="en-US" sz="1050" b="1" i="0" u="none" strike="noStrike" dirty="0">
                        <a:solidFill>
                          <a:srgbClr val="000000"/>
                        </a:solidFill>
                        <a:effectLst/>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10000"/>
                        <a:lumOff val="90000"/>
                      </a:schemeClr>
                    </a:solidFill>
                  </a:tcPr>
                </a:tc>
                <a:tc>
                  <a:txBody>
                    <a:bodyPr/>
                    <a:lstStyle/>
                    <a:p>
                      <a:pPr algn="l" fontAlgn="b">
                        <a:buNone/>
                      </a:pPr>
                      <a:endParaRPr lang="en-US" sz="1050" b="1" i="0" u="none" strike="noStrike" dirty="0">
                        <a:solidFill>
                          <a:srgbClr val="000000"/>
                        </a:solidFill>
                        <a:effectLst/>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10000"/>
                        <a:lumOff val="90000"/>
                      </a:schemeClr>
                    </a:solidFill>
                  </a:tcPr>
                </a:tc>
                <a:extLst>
                  <a:ext uri="{0D108BD9-81ED-4DB2-BD59-A6C34878D82A}">
                    <a16:rowId xmlns:a16="http://schemas.microsoft.com/office/drawing/2014/main" val="3469709025"/>
                  </a:ext>
                </a:extLst>
              </a:tr>
              <a:tr h="254967">
                <a:tc gridSpan="5" vMerge="1">
                  <a:txBody>
                    <a:bodyPr/>
                    <a:lstStyle/>
                    <a:p>
                      <a:pPr algn="r" fontAlgn="b">
                        <a:buNone/>
                      </a:pPr>
                      <a:endParaRPr lang="en-US" sz="1600" b="1" i="0" u="none" strike="noStrike" dirty="0">
                        <a:solidFill>
                          <a:srgbClr val="000000"/>
                        </a:solidFill>
                        <a:effectLst/>
                        <a:latin typeface="+mj-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10000"/>
                        <a:lumOff val="90000"/>
                      </a:schemeClr>
                    </a:solidFill>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a:txBody>
                    <a:bodyPr/>
                    <a:lstStyle/>
                    <a:p>
                      <a:pPr algn="l" fontAlgn="b">
                        <a:buNone/>
                      </a:pPr>
                      <a:endParaRPr lang="en-US" sz="1050" b="1" i="0" u="none" strike="noStrike" dirty="0">
                        <a:solidFill>
                          <a:srgbClr val="000000"/>
                        </a:solidFill>
                        <a:effectLst/>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10000"/>
                        <a:lumOff val="90000"/>
                      </a:schemeClr>
                    </a:solidFill>
                  </a:tcPr>
                </a:tc>
                <a:extLst>
                  <a:ext uri="{0D108BD9-81ED-4DB2-BD59-A6C34878D82A}">
                    <a16:rowId xmlns:a16="http://schemas.microsoft.com/office/drawing/2014/main" val="3882708911"/>
                  </a:ext>
                </a:extLst>
              </a:tr>
            </a:tbl>
          </a:graphicData>
        </a:graphic>
      </p:graphicFrame>
      <p:sp>
        <p:nvSpPr>
          <p:cNvPr id="6" name="Slide Number Placeholder 5">
            <a:extLst>
              <a:ext uri="{FF2B5EF4-FFF2-40B4-BE49-F238E27FC236}">
                <a16:creationId xmlns:a16="http://schemas.microsoft.com/office/drawing/2014/main" id="{F1DD38C2-6F97-817C-147B-75ED30F2EDDD}"/>
              </a:ext>
            </a:extLst>
          </p:cNvPr>
          <p:cNvSpPr>
            <a:spLocks noGrp="1"/>
          </p:cNvSpPr>
          <p:nvPr>
            <p:ph type="sldNum" sz="quarter" idx="12"/>
          </p:nvPr>
        </p:nvSpPr>
        <p:spPr/>
        <p:txBody>
          <a:bodyPr/>
          <a:lstStyle>
            <a:lvl1pPr>
              <a:defRPr>
                <a:solidFill>
                  <a:schemeClr val="tx1"/>
                </a:solidFill>
              </a:defRPr>
            </a:lvl1pPr>
          </a:lstStyle>
          <a:p>
            <a:fld id="{F4F75DA5-EF2D-AE43-BB53-B67E847C9972}" type="slidenum">
              <a:rPr lang="en-US" smtClean="0"/>
              <a:pPr/>
              <a:t>‹#›</a:t>
            </a:fld>
            <a:endParaRPr lang="en-US" dirty="0"/>
          </a:p>
        </p:txBody>
      </p:sp>
      <p:pic>
        <p:nvPicPr>
          <p:cNvPr id="7" name="Picture 6">
            <a:extLst>
              <a:ext uri="{FF2B5EF4-FFF2-40B4-BE49-F238E27FC236}">
                <a16:creationId xmlns:a16="http://schemas.microsoft.com/office/drawing/2014/main" id="{9AA42D90-B79E-4EE1-4196-8C18CC9E803D}"/>
              </a:ext>
            </a:extLst>
          </p:cNvPr>
          <p:cNvPicPr>
            <a:picLocks noGrp="1" noRot="1" noChangeAspect="1" noMove="1" noResize="1" noEditPoints="1" noAdjustHandles="1" noChangeArrowheads="1" noChangeShapeType="1" noCrop="1"/>
          </p:cNvPicPr>
          <p:nvPr userDrawn="1"/>
        </p:nvPicPr>
        <p:blipFill>
          <a:blip r:embed="rId2"/>
          <a:stretch>
            <a:fillRect/>
          </a:stretch>
        </p:blipFill>
        <p:spPr>
          <a:xfrm>
            <a:off x="345075" y="302786"/>
            <a:ext cx="1524105" cy="868452"/>
          </a:xfrm>
          <a:prstGeom prst="rect">
            <a:avLst/>
          </a:prstGeom>
        </p:spPr>
      </p:pic>
      <p:sp>
        <p:nvSpPr>
          <p:cNvPr id="2" name="Rectangle 1">
            <a:extLst>
              <a:ext uri="{FF2B5EF4-FFF2-40B4-BE49-F238E27FC236}">
                <a16:creationId xmlns:a16="http://schemas.microsoft.com/office/drawing/2014/main" id="{DC8B59AE-9863-51F8-5EF8-35D2F5A01FB6}"/>
              </a:ext>
            </a:extLst>
          </p:cNvPr>
          <p:cNvSpPr/>
          <p:nvPr userDrawn="1"/>
        </p:nvSpPr>
        <p:spPr>
          <a:xfrm>
            <a:off x="741680" y="447040"/>
            <a:ext cx="1209040" cy="57912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TextBox 7">
            <a:extLst>
              <a:ext uri="{FF2B5EF4-FFF2-40B4-BE49-F238E27FC236}">
                <a16:creationId xmlns:a16="http://schemas.microsoft.com/office/drawing/2014/main" id="{7B6AC58E-3345-163F-ACCC-A6D315E51A8F}"/>
              </a:ext>
            </a:extLst>
          </p:cNvPr>
          <p:cNvSpPr txBox="1"/>
          <p:nvPr userDrawn="1"/>
        </p:nvSpPr>
        <p:spPr>
          <a:xfrm flipH="1">
            <a:off x="1096732" y="6761353"/>
            <a:ext cx="46766" cy="45719"/>
          </a:xfrm>
          <a:prstGeom prst="rect">
            <a:avLst/>
          </a:prstGeom>
        </p:spPr>
        <p:txBody>
          <a:bodyPr vert="horz" wrap="none" lIns="45720" tIns="22860" rIns="45720" bIns="22860" rtlCol="0" anchor="ctr" anchorCtr="0">
            <a:normAutofit fontScale="25000" lnSpcReduction="20000"/>
          </a:bodyPr>
          <a:lstStyle/>
          <a:p>
            <a:pPr algn="l" fontAlgn="ctr">
              <a:tabLst/>
            </a:pPr>
            <a:endParaRPr lang="en-US" sz="650" spc="0" dirty="0">
              <a:solidFill>
                <a:schemeClr val="tx1"/>
              </a:solidFill>
            </a:endParaRPr>
          </a:p>
        </p:txBody>
      </p:sp>
      <p:sp>
        <p:nvSpPr>
          <p:cNvPr id="9" name="TextBox 8">
            <a:extLst>
              <a:ext uri="{FF2B5EF4-FFF2-40B4-BE49-F238E27FC236}">
                <a16:creationId xmlns:a16="http://schemas.microsoft.com/office/drawing/2014/main" id="{E74B1A0B-6461-1C6A-3271-B3E6F222DB4E}"/>
              </a:ext>
            </a:extLst>
          </p:cNvPr>
          <p:cNvSpPr txBox="1"/>
          <p:nvPr userDrawn="1"/>
        </p:nvSpPr>
        <p:spPr>
          <a:xfrm flipH="1">
            <a:off x="4308018" y="1624285"/>
            <a:ext cx="46766" cy="45719"/>
          </a:xfrm>
          <a:prstGeom prst="rect">
            <a:avLst/>
          </a:prstGeom>
        </p:spPr>
        <p:txBody>
          <a:bodyPr vert="horz" wrap="none" lIns="91440" tIns="45720" rIns="91440" bIns="45720" rtlCol="0" anchor="ctr" anchorCtr="0">
            <a:normAutofit fontScale="25000" lnSpcReduction="20000"/>
          </a:bodyPr>
          <a:lstStyle/>
          <a:p>
            <a:pPr algn="l" fontAlgn="ctr">
              <a:tabLst/>
            </a:pPr>
            <a:endParaRPr lang="en-US" spc="0" dirty="0">
              <a:solidFill>
                <a:schemeClr val="tx1"/>
              </a:solidFill>
            </a:endParaRPr>
          </a:p>
        </p:txBody>
      </p:sp>
      <p:sp>
        <p:nvSpPr>
          <p:cNvPr id="11" name="Title 1">
            <a:extLst>
              <a:ext uri="{FF2B5EF4-FFF2-40B4-BE49-F238E27FC236}">
                <a16:creationId xmlns:a16="http://schemas.microsoft.com/office/drawing/2014/main" id="{0B41E81E-B1C3-8DFB-597E-6676DDBA9A7D}"/>
              </a:ext>
            </a:extLst>
          </p:cNvPr>
          <p:cNvSpPr txBox="1">
            <a:spLocks/>
          </p:cNvSpPr>
          <p:nvPr userDrawn="1"/>
        </p:nvSpPr>
        <p:spPr>
          <a:xfrm>
            <a:off x="931629" y="424481"/>
            <a:ext cx="10996090" cy="695420"/>
          </a:xfrm>
          <a:prstGeom prst="rect">
            <a:avLst/>
          </a:prstGeom>
        </p:spPr>
        <p:txBody>
          <a:bodyPr vert="horz" lIns="91440" tIns="45720" rIns="91440" bIns="45720" rtlCol="0" anchor="t">
            <a:noAutofit/>
          </a:bodyPr>
          <a:lstStyle>
            <a:lvl1pPr algn="l" defTabSz="457200" rtl="0" eaLnBrk="1" latinLnBrk="0" hangingPunct="1">
              <a:lnSpc>
                <a:spcPct val="75000"/>
              </a:lnSpc>
              <a:spcBef>
                <a:spcPct val="0"/>
              </a:spcBef>
              <a:buNone/>
              <a:defRPr sz="4400" b="1" i="0" kern="1200">
                <a:solidFill>
                  <a:schemeClr val="tx1"/>
                </a:solidFill>
                <a:latin typeface="Aptos" panose="020B0004020202020204" pitchFamily="34" charset="0"/>
                <a:ea typeface="Source Sans Pro" panose="020B0503030403020204" pitchFamily="34" charset="0"/>
                <a:cs typeface="+mj-cs"/>
              </a:defRPr>
            </a:lvl1pPr>
          </a:lstStyle>
          <a:p>
            <a:pPr>
              <a:tabLst/>
            </a:pPr>
            <a:r>
              <a:rPr lang="en-US" sz="4000" spc="0" dirty="0">
                <a:solidFill>
                  <a:schemeClr val="tx1"/>
                </a:solidFill>
              </a:rPr>
              <a:t>Cost Savings that Far Outweigh the Cost</a:t>
            </a:r>
          </a:p>
        </p:txBody>
      </p:sp>
      <p:sp>
        <p:nvSpPr>
          <p:cNvPr id="12" name="Text Placeholder 10">
            <a:extLst>
              <a:ext uri="{FF2B5EF4-FFF2-40B4-BE49-F238E27FC236}">
                <a16:creationId xmlns:a16="http://schemas.microsoft.com/office/drawing/2014/main" id="{9FE31710-005D-F6CA-ADFB-6473091EBC0D}"/>
              </a:ext>
            </a:extLst>
          </p:cNvPr>
          <p:cNvSpPr>
            <a:spLocks noGrp="1"/>
          </p:cNvSpPr>
          <p:nvPr>
            <p:ph type="body" sz="quarter" idx="17" hasCustomPrompt="1"/>
          </p:nvPr>
        </p:nvSpPr>
        <p:spPr>
          <a:xfrm>
            <a:off x="10425067" y="3295158"/>
            <a:ext cx="1502652" cy="324305"/>
          </a:xfrm>
        </p:spPr>
        <p:txBody>
          <a:bodyPr anchor="t">
            <a:noAutofit/>
          </a:bodyPr>
          <a:lstStyle>
            <a:lvl1pPr marL="0" indent="0" algn="l">
              <a:buFontTx/>
              <a:buNone/>
              <a:defRPr sz="1200" b="0">
                <a:solidFill>
                  <a:schemeClr val="tx1"/>
                </a:solidFill>
              </a:defRPr>
            </a:lvl1pPr>
            <a:lvl2pPr marL="228600" indent="0">
              <a:buFontTx/>
              <a:buNone/>
              <a:defRPr sz="2800" b="1"/>
            </a:lvl2pPr>
            <a:lvl3pPr marL="457200" indent="0">
              <a:buFontTx/>
              <a:buNone/>
              <a:defRPr sz="2800" b="1"/>
            </a:lvl3pPr>
            <a:lvl4pPr marL="685800" indent="0">
              <a:buFontTx/>
              <a:buNone/>
              <a:defRPr sz="2800" b="1"/>
            </a:lvl4pPr>
            <a:lvl5pPr marL="914400" indent="0">
              <a:buFontTx/>
              <a:buNone/>
              <a:defRPr sz="2800" b="1"/>
            </a:lvl5pPr>
          </a:lstStyle>
          <a:p>
            <a:pPr lvl="0"/>
            <a:r>
              <a:rPr lang="en-US" dirty="0"/>
              <a:t>Add Total </a:t>
            </a:r>
          </a:p>
        </p:txBody>
      </p:sp>
      <p:sp>
        <p:nvSpPr>
          <p:cNvPr id="14" name="TextBox 13">
            <a:extLst>
              <a:ext uri="{FF2B5EF4-FFF2-40B4-BE49-F238E27FC236}">
                <a16:creationId xmlns:a16="http://schemas.microsoft.com/office/drawing/2014/main" id="{28C679CD-837D-1EDE-FA26-F8CF21D9AADA}"/>
              </a:ext>
            </a:extLst>
          </p:cNvPr>
          <p:cNvSpPr txBox="1"/>
          <p:nvPr userDrawn="1"/>
        </p:nvSpPr>
        <p:spPr>
          <a:xfrm>
            <a:off x="7064886" y="2292750"/>
            <a:ext cx="795266" cy="348044"/>
          </a:xfrm>
          <a:prstGeom prst="rect">
            <a:avLst/>
          </a:prstGeom>
          <a:noFill/>
        </p:spPr>
        <p:txBody>
          <a:bodyPr wrap="square">
            <a:spAutoFit/>
          </a:bodyPr>
          <a:lstStyle/>
          <a:p>
            <a:pPr algn="l"/>
            <a:r>
              <a:rPr lang="en-US" sz="2000" b="1" dirty="0">
                <a:solidFill>
                  <a:schemeClr val="tx1"/>
                </a:solidFill>
              </a:rPr>
              <a:t>$</a:t>
            </a:r>
            <a:r>
              <a:rPr lang="en-US" sz="2000" dirty="0">
                <a:solidFill>
                  <a:schemeClr val="tx1"/>
                </a:solidFill>
              </a:rPr>
              <a:t> </a:t>
            </a:r>
          </a:p>
        </p:txBody>
      </p:sp>
      <p:sp>
        <p:nvSpPr>
          <p:cNvPr id="15" name="Text Placeholder 10">
            <a:extLst>
              <a:ext uri="{FF2B5EF4-FFF2-40B4-BE49-F238E27FC236}">
                <a16:creationId xmlns:a16="http://schemas.microsoft.com/office/drawing/2014/main" id="{3820265B-0624-31B6-1BB5-B67B841D8545}"/>
              </a:ext>
            </a:extLst>
          </p:cNvPr>
          <p:cNvSpPr>
            <a:spLocks noGrp="1"/>
          </p:cNvSpPr>
          <p:nvPr>
            <p:ph type="body" sz="quarter" idx="21" hasCustomPrompt="1"/>
          </p:nvPr>
        </p:nvSpPr>
        <p:spPr>
          <a:xfrm>
            <a:off x="10440601" y="3614847"/>
            <a:ext cx="1487118" cy="286183"/>
          </a:xfrm>
        </p:spPr>
        <p:txBody>
          <a:bodyPr anchor="t">
            <a:noAutofit/>
          </a:bodyPr>
          <a:lstStyle>
            <a:lvl1pPr marL="0" indent="0" algn="l">
              <a:buFontTx/>
              <a:buNone/>
              <a:defRPr sz="1050" b="0">
                <a:solidFill>
                  <a:schemeClr val="tx1"/>
                </a:solidFill>
                <a:highlight>
                  <a:srgbClr val="FFFF00"/>
                </a:highlight>
              </a:defRPr>
            </a:lvl1pPr>
            <a:lvl2pPr marL="228600" indent="0">
              <a:buFontTx/>
              <a:buNone/>
              <a:defRPr sz="2800" b="1"/>
            </a:lvl2pPr>
            <a:lvl3pPr marL="457200" indent="0">
              <a:buFontTx/>
              <a:buNone/>
              <a:defRPr sz="2800" b="1"/>
            </a:lvl3pPr>
            <a:lvl4pPr marL="685800" indent="0">
              <a:buFontTx/>
              <a:buNone/>
              <a:defRPr sz="2800" b="1"/>
            </a:lvl4pPr>
            <a:lvl5pPr marL="914400" indent="0">
              <a:buFontTx/>
              <a:buNone/>
              <a:defRPr sz="2800" b="1"/>
            </a:lvl5pPr>
          </a:lstStyle>
          <a:p>
            <a:pPr lvl="0"/>
            <a:r>
              <a:rPr lang="en-US" dirty="0"/>
              <a:t>Conversion (If needed)</a:t>
            </a:r>
          </a:p>
        </p:txBody>
      </p:sp>
      <p:sp>
        <p:nvSpPr>
          <p:cNvPr id="16" name="Text Placeholder 10">
            <a:extLst>
              <a:ext uri="{FF2B5EF4-FFF2-40B4-BE49-F238E27FC236}">
                <a16:creationId xmlns:a16="http://schemas.microsoft.com/office/drawing/2014/main" id="{B03A0D41-20D1-F2BE-0342-AFE66CB8A674}"/>
              </a:ext>
            </a:extLst>
          </p:cNvPr>
          <p:cNvSpPr>
            <a:spLocks noGrp="1"/>
          </p:cNvSpPr>
          <p:nvPr>
            <p:ph type="body" sz="quarter" idx="22" hasCustomPrompt="1"/>
          </p:nvPr>
        </p:nvSpPr>
        <p:spPr>
          <a:xfrm>
            <a:off x="10073326" y="3552986"/>
            <a:ext cx="287747" cy="348044"/>
          </a:xfrm>
        </p:spPr>
        <p:txBody>
          <a:bodyPr anchor="t">
            <a:noAutofit/>
          </a:bodyPr>
          <a:lstStyle>
            <a:lvl1pPr marL="0" indent="0" algn="l">
              <a:buFontTx/>
              <a:buNone/>
              <a:defRPr sz="1800" b="1">
                <a:solidFill>
                  <a:schemeClr val="tx1"/>
                </a:solidFill>
                <a:highlight>
                  <a:srgbClr val="FFFF00"/>
                </a:highlight>
              </a:defRPr>
            </a:lvl1pPr>
            <a:lvl2pPr marL="228600" indent="0">
              <a:buFontTx/>
              <a:buNone/>
              <a:defRPr sz="2800" b="1"/>
            </a:lvl2pPr>
            <a:lvl3pPr marL="457200" indent="0">
              <a:buFontTx/>
              <a:buNone/>
              <a:defRPr sz="2800" b="1"/>
            </a:lvl3pPr>
            <a:lvl4pPr marL="685800" indent="0">
              <a:buFontTx/>
              <a:buNone/>
              <a:defRPr sz="2800" b="1"/>
            </a:lvl4pPr>
            <a:lvl5pPr marL="914400" indent="0">
              <a:buFontTx/>
              <a:buNone/>
              <a:defRPr sz="2800" b="1"/>
            </a:lvl5pPr>
          </a:lstStyle>
          <a:p>
            <a:pPr lvl="0"/>
            <a:r>
              <a:rPr lang="en-US" dirty="0"/>
              <a:t>$</a:t>
            </a:r>
          </a:p>
        </p:txBody>
      </p:sp>
      <p:sp>
        <p:nvSpPr>
          <p:cNvPr id="17" name="Text Placeholder 10">
            <a:extLst>
              <a:ext uri="{FF2B5EF4-FFF2-40B4-BE49-F238E27FC236}">
                <a16:creationId xmlns:a16="http://schemas.microsoft.com/office/drawing/2014/main" id="{BFE0679D-D9F9-5393-48B7-A0DFE67BAC4B}"/>
              </a:ext>
            </a:extLst>
          </p:cNvPr>
          <p:cNvSpPr>
            <a:spLocks noGrp="1"/>
          </p:cNvSpPr>
          <p:nvPr>
            <p:ph type="body" sz="quarter" idx="23" hasCustomPrompt="1"/>
          </p:nvPr>
        </p:nvSpPr>
        <p:spPr>
          <a:xfrm>
            <a:off x="3477707" y="1734774"/>
            <a:ext cx="663598" cy="314836"/>
          </a:xfrm>
        </p:spPr>
        <p:txBody>
          <a:bodyPr anchor="t">
            <a:noAutofit/>
          </a:bodyPr>
          <a:lstStyle>
            <a:lvl1pPr marL="0" indent="0" algn="l">
              <a:buFontTx/>
              <a:buNone/>
              <a:defRPr sz="1300" b="0">
                <a:solidFill>
                  <a:schemeClr val="tx1"/>
                </a:solidFill>
              </a:defRPr>
            </a:lvl1pPr>
            <a:lvl2pPr marL="228600" indent="0">
              <a:buFontTx/>
              <a:buNone/>
              <a:defRPr sz="2800" b="1"/>
            </a:lvl2pPr>
            <a:lvl3pPr marL="457200" indent="0">
              <a:buFontTx/>
              <a:buNone/>
              <a:defRPr sz="2800" b="1"/>
            </a:lvl3pPr>
            <a:lvl4pPr marL="685800" indent="0">
              <a:buFontTx/>
              <a:buNone/>
              <a:defRPr sz="2800" b="1"/>
            </a:lvl4pPr>
            <a:lvl5pPr marL="914400" indent="0">
              <a:buFontTx/>
              <a:buNone/>
              <a:defRPr sz="2800" b="1"/>
            </a:lvl5pPr>
          </a:lstStyle>
          <a:p>
            <a:pPr lvl="0"/>
            <a:r>
              <a:rPr lang="en-US" dirty="0"/>
              <a:t># (B4)</a:t>
            </a:r>
          </a:p>
        </p:txBody>
      </p:sp>
      <p:sp>
        <p:nvSpPr>
          <p:cNvPr id="20" name="Text Placeholder 10">
            <a:extLst>
              <a:ext uri="{FF2B5EF4-FFF2-40B4-BE49-F238E27FC236}">
                <a16:creationId xmlns:a16="http://schemas.microsoft.com/office/drawing/2014/main" id="{C3FB1D9B-45EE-2CED-F959-23F8633B1D11}"/>
              </a:ext>
            </a:extLst>
          </p:cNvPr>
          <p:cNvSpPr>
            <a:spLocks noGrp="1"/>
          </p:cNvSpPr>
          <p:nvPr>
            <p:ph type="body" sz="quarter" idx="26" hasCustomPrompt="1"/>
          </p:nvPr>
        </p:nvSpPr>
        <p:spPr>
          <a:xfrm>
            <a:off x="7462519" y="2292750"/>
            <a:ext cx="1573655" cy="314836"/>
          </a:xfrm>
        </p:spPr>
        <p:txBody>
          <a:bodyPr anchor="t">
            <a:noAutofit/>
          </a:bodyPr>
          <a:lstStyle>
            <a:lvl1pPr marL="0" indent="0" algn="l">
              <a:buFontTx/>
              <a:buNone/>
              <a:defRPr sz="1300" b="0">
                <a:solidFill>
                  <a:schemeClr val="tx1"/>
                </a:solidFill>
              </a:defRPr>
            </a:lvl1pPr>
            <a:lvl2pPr marL="228600" indent="0">
              <a:buFontTx/>
              <a:buNone/>
              <a:defRPr sz="2800" b="1"/>
            </a:lvl2pPr>
            <a:lvl3pPr marL="457200" indent="0">
              <a:buFontTx/>
              <a:buNone/>
              <a:defRPr sz="2800" b="1"/>
            </a:lvl3pPr>
            <a:lvl4pPr marL="685800" indent="0">
              <a:buFontTx/>
              <a:buNone/>
              <a:defRPr sz="2800" b="1"/>
            </a:lvl4pPr>
            <a:lvl5pPr marL="914400" indent="0">
              <a:buFontTx/>
              <a:buNone/>
              <a:defRPr sz="2800" b="1"/>
            </a:lvl5pPr>
          </a:lstStyle>
          <a:p>
            <a:pPr lvl="0"/>
            <a:r>
              <a:rPr lang="en-US" dirty="0"/>
              <a:t>Add # (D5)</a:t>
            </a:r>
          </a:p>
        </p:txBody>
      </p:sp>
      <p:sp>
        <p:nvSpPr>
          <p:cNvPr id="21" name="TextBox 20">
            <a:extLst>
              <a:ext uri="{FF2B5EF4-FFF2-40B4-BE49-F238E27FC236}">
                <a16:creationId xmlns:a16="http://schemas.microsoft.com/office/drawing/2014/main" id="{01071194-0B45-383B-3086-A0345DF523E3}"/>
              </a:ext>
            </a:extLst>
          </p:cNvPr>
          <p:cNvSpPr txBox="1"/>
          <p:nvPr userDrawn="1"/>
        </p:nvSpPr>
        <p:spPr>
          <a:xfrm>
            <a:off x="10073326" y="3288020"/>
            <a:ext cx="795266" cy="348044"/>
          </a:xfrm>
          <a:prstGeom prst="rect">
            <a:avLst/>
          </a:prstGeom>
          <a:noFill/>
        </p:spPr>
        <p:txBody>
          <a:bodyPr wrap="square">
            <a:spAutoFit/>
          </a:bodyPr>
          <a:lstStyle/>
          <a:p>
            <a:pPr algn="l"/>
            <a:r>
              <a:rPr lang="en-US" sz="2000" b="1" dirty="0">
                <a:solidFill>
                  <a:schemeClr val="tx1"/>
                </a:solidFill>
              </a:rPr>
              <a:t>$</a:t>
            </a:r>
            <a:r>
              <a:rPr lang="en-US" sz="2000" dirty="0">
                <a:solidFill>
                  <a:schemeClr val="tx1"/>
                </a:solidFill>
              </a:rPr>
              <a:t> </a:t>
            </a:r>
          </a:p>
        </p:txBody>
      </p:sp>
      <p:sp>
        <p:nvSpPr>
          <p:cNvPr id="28" name="Text Placeholder 10">
            <a:extLst>
              <a:ext uri="{FF2B5EF4-FFF2-40B4-BE49-F238E27FC236}">
                <a16:creationId xmlns:a16="http://schemas.microsoft.com/office/drawing/2014/main" id="{F46D0096-11F2-AEB6-7B43-C610764C8BAB}"/>
              </a:ext>
            </a:extLst>
          </p:cNvPr>
          <p:cNvSpPr>
            <a:spLocks noGrp="1"/>
          </p:cNvSpPr>
          <p:nvPr>
            <p:ph type="body" sz="quarter" idx="32" hasCustomPrompt="1"/>
          </p:nvPr>
        </p:nvSpPr>
        <p:spPr>
          <a:xfrm>
            <a:off x="3477705" y="3928580"/>
            <a:ext cx="663599" cy="314836"/>
          </a:xfrm>
        </p:spPr>
        <p:txBody>
          <a:bodyPr anchor="t">
            <a:noAutofit/>
          </a:bodyPr>
          <a:lstStyle>
            <a:lvl1pPr marL="0" indent="0" algn="l">
              <a:buFontTx/>
              <a:buNone/>
              <a:defRPr sz="1250" b="0">
                <a:solidFill>
                  <a:schemeClr val="tx1"/>
                </a:solidFill>
              </a:defRPr>
            </a:lvl1pPr>
            <a:lvl2pPr marL="228600" indent="0">
              <a:buFontTx/>
              <a:buNone/>
              <a:defRPr sz="2800" b="1"/>
            </a:lvl2pPr>
            <a:lvl3pPr marL="457200" indent="0">
              <a:buFontTx/>
              <a:buNone/>
              <a:defRPr sz="2800" b="1"/>
            </a:lvl3pPr>
            <a:lvl4pPr marL="685800" indent="0">
              <a:buFontTx/>
              <a:buNone/>
              <a:defRPr sz="2800" b="1"/>
            </a:lvl4pPr>
            <a:lvl5pPr marL="914400" indent="0">
              <a:buFontTx/>
              <a:buNone/>
              <a:defRPr sz="2800" b="1"/>
            </a:lvl5pPr>
          </a:lstStyle>
          <a:p>
            <a:pPr lvl="0"/>
            <a:r>
              <a:rPr lang="en-US" dirty="0"/>
              <a:t># (B10)</a:t>
            </a:r>
          </a:p>
        </p:txBody>
      </p:sp>
      <p:sp>
        <p:nvSpPr>
          <p:cNvPr id="29" name="Text Placeholder 10">
            <a:extLst>
              <a:ext uri="{FF2B5EF4-FFF2-40B4-BE49-F238E27FC236}">
                <a16:creationId xmlns:a16="http://schemas.microsoft.com/office/drawing/2014/main" id="{4CDC9C15-A272-9E73-85C9-D5F03BF561A9}"/>
              </a:ext>
            </a:extLst>
          </p:cNvPr>
          <p:cNvSpPr>
            <a:spLocks noGrp="1"/>
          </p:cNvSpPr>
          <p:nvPr>
            <p:ph type="body" sz="quarter" idx="33" hasCustomPrompt="1"/>
          </p:nvPr>
        </p:nvSpPr>
        <p:spPr>
          <a:xfrm>
            <a:off x="3477705" y="4367002"/>
            <a:ext cx="663598" cy="314836"/>
          </a:xfrm>
        </p:spPr>
        <p:txBody>
          <a:bodyPr anchor="t">
            <a:noAutofit/>
          </a:bodyPr>
          <a:lstStyle>
            <a:lvl1pPr marL="0" indent="0" algn="l">
              <a:buFontTx/>
              <a:buNone/>
              <a:defRPr sz="1250" b="0">
                <a:solidFill>
                  <a:schemeClr val="tx1"/>
                </a:solidFill>
              </a:defRPr>
            </a:lvl1pPr>
            <a:lvl2pPr marL="228600" indent="0">
              <a:buFontTx/>
              <a:buNone/>
              <a:defRPr sz="2800" b="1"/>
            </a:lvl2pPr>
            <a:lvl3pPr marL="457200" indent="0">
              <a:buFontTx/>
              <a:buNone/>
              <a:defRPr sz="2800" b="1"/>
            </a:lvl3pPr>
            <a:lvl4pPr marL="685800" indent="0">
              <a:buFontTx/>
              <a:buNone/>
              <a:defRPr sz="2800" b="1"/>
            </a:lvl4pPr>
            <a:lvl5pPr marL="914400" indent="0">
              <a:buFontTx/>
              <a:buNone/>
              <a:defRPr sz="2800" b="1"/>
            </a:lvl5pPr>
          </a:lstStyle>
          <a:p>
            <a:pPr lvl="0"/>
            <a:r>
              <a:rPr lang="en-US" dirty="0"/>
              <a:t># (B11)</a:t>
            </a:r>
          </a:p>
        </p:txBody>
      </p:sp>
      <p:sp>
        <p:nvSpPr>
          <p:cNvPr id="30" name="Text Placeholder 10">
            <a:extLst>
              <a:ext uri="{FF2B5EF4-FFF2-40B4-BE49-F238E27FC236}">
                <a16:creationId xmlns:a16="http://schemas.microsoft.com/office/drawing/2014/main" id="{2F176DC5-3588-99F6-4721-6557C857CB62}"/>
              </a:ext>
            </a:extLst>
          </p:cNvPr>
          <p:cNvSpPr>
            <a:spLocks noGrp="1"/>
          </p:cNvSpPr>
          <p:nvPr>
            <p:ph type="body" sz="quarter" idx="34" hasCustomPrompt="1"/>
          </p:nvPr>
        </p:nvSpPr>
        <p:spPr>
          <a:xfrm>
            <a:off x="3477705" y="4781745"/>
            <a:ext cx="663598" cy="314836"/>
          </a:xfrm>
        </p:spPr>
        <p:txBody>
          <a:bodyPr anchor="t">
            <a:noAutofit/>
          </a:bodyPr>
          <a:lstStyle>
            <a:lvl1pPr marL="0" indent="0" algn="l">
              <a:buFontTx/>
              <a:buNone/>
              <a:defRPr sz="1250" b="0">
                <a:solidFill>
                  <a:schemeClr val="tx1"/>
                </a:solidFill>
              </a:defRPr>
            </a:lvl1pPr>
            <a:lvl2pPr marL="228600" indent="0">
              <a:buFontTx/>
              <a:buNone/>
              <a:defRPr sz="2800" b="1"/>
            </a:lvl2pPr>
            <a:lvl3pPr marL="457200" indent="0">
              <a:buFontTx/>
              <a:buNone/>
              <a:defRPr sz="2800" b="1"/>
            </a:lvl3pPr>
            <a:lvl4pPr marL="685800" indent="0">
              <a:buFontTx/>
              <a:buNone/>
              <a:defRPr sz="2800" b="1"/>
            </a:lvl4pPr>
            <a:lvl5pPr marL="914400" indent="0">
              <a:buFontTx/>
              <a:buNone/>
              <a:defRPr sz="2800" b="1"/>
            </a:lvl5pPr>
          </a:lstStyle>
          <a:p>
            <a:pPr lvl="0"/>
            <a:r>
              <a:rPr lang="en-US" dirty="0"/>
              <a:t># (B12)</a:t>
            </a:r>
          </a:p>
        </p:txBody>
      </p:sp>
      <p:sp>
        <p:nvSpPr>
          <p:cNvPr id="31" name="Text Placeholder 10">
            <a:extLst>
              <a:ext uri="{FF2B5EF4-FFF2-40B4-BE49-F238E27FC236}">
                <a16:creationId xmlns:a16="http://schemas.microsoft.com/office/drawing/2014/main" id="{BAE5495B-3AA9-953F-AF42-0399A84F919B}"/>
              </a:ext>
            </a:extLst>
          </p:cNvPr>
          <p:cNvSpPr>
            <a:spLocks noGrp="1"/>
          </p:cNvSpPr>
          <p:nvPr>
            <p:ph type="body" sz="quarter" idx="35" hasCustomPrompt="1"/>
          </p:nvPr>
        </p:nvSpPr>
        <p:spPr>
          <a:xfrm>
            <a:off x="3477705" y="5223562"/>
            <a:ext cx="663598" cy="314836"/>
          </a:xfrm>
        </p:spPr>
        <p:txBody>
          <a:bodyPr anchor="t">
            <a:noAutofit/>
          </a:bodyPr>
          <a:lstStyle>
            <a:lvl1pPr marL="0" indent="0" algn="l">
              <a:buFontTx/>
              <a:buNone/>
              <a:defRPr sz="1250" b="0">
                <a:solidFill>
                  <a:schemeClr val="tx1"/>
                </a:solidFill>
              </a:defRPr>
            </a:lvl1pPr>
            <a:lvl2pPr marL="228600" indent="0">
              <a:buFontTx/>
              <a:buNone/>
              <a:defRPr sz="2800" b="1"/>
            </a:lvl2pPr>
            <a:lvl3pPr marL="457200" indent="0">
              <a:buFontTx/>
              <a:buNone/>
              <a:defRPr sz="2800" b="1"/>
            </a:lvl3pPr>
            <a:lvl4pPr marL="685800" indent="0">
              <a:buFontTx/>
              <a:buNone/>
              <a:defRPr sz="2800" b="1"/>
            </a:lvl4pPr>
            <a:lvl5pPr marL="914400" indent="0">
              <a:buFontTx/>
              <a:buNone/>
              <a:defRPr sz="2800" b="1"/>
            </a:lvl5pPr>
          </a:lstStyle>
          <a:p>
            <a:pPr lvl="0"/>
            <a:r>
              <a:rPr lang="en-US" dirty="0"/>
              <a:t># (B13)</a:t>
            </a:r>
          </a:p>
        </p:txBody>
      </p:sp>
      <p:sp>
        <p:nvSpPr>
          <p:cNvPr id="32" name="Text Placeholder 10">
            <a:extLst>
              <a:ext uri="{FF2B5EF4-FFF2-40B4-BE49-F238E27FC236}">
                <a16:creationId xmlns:a16="http://schemas.microsoft.com/office/drawing/2014/main" id="{5007C15A-E05C-E85B-A74A-633921BB7BFC}"/>
              </a:ext>
            </a:extLst>
          </p:cNvPr>
          <p:cNvSpPr>
            <a:spLocks noGrp="1"/>
          </p:cNvSpPr>
          <p:nvPr>
            <p:ph type="body" sz="quarter" idx="36" hasCustomPrompt="1"/>
          </p:nvPr>
        </p:nvSpPr>
        <p:spPr>
          <a:xfrm>
            <a:off x="3477706" y="5607688"/>
            <a:ext cx="663598" cy="314836"/>
          </a:xfrm>
        </p:spPr>
        <p:txBody>
          <a:bodyPr anchor="t">
            <a:noAutofit/>
          </a:bodyPr>
          <a:lstStyle>
            <a:lvl1pPr marL="0" indent="0" algn="l">
              <a:buFontTx/>
              <a:buNone/>
              <a:defRPr sz="1250" b="0">
                <a:solidFill>
                  <a:schemeClr val="tx1"/>
                </a:solidFill>
              </a:defRPr>
            </a:lvl1pPr>
            <a:lvl2pPr marL="228600" indent="0">
              <a:buFontTx/>
              <a:buNone/>
              <a:defRPr sz="2800" b="1"/>
            </a:lvl2pPr>
            <a:lvl3pPr marL="457200" indent="0">
              <a:buFontTx/>
              <a:buNone/>
              <a:defRPr sz="2800" b="1"/>
            </a:lvl3pPr>
            <a:lvl4pPr marL="685800" indent="0">
              <a:buFontTx/>
              <a:buNone/>
              <a:defRPr sz="2800" b="1"/>
            </a:lvl4pPr>
            <a:lvl5pPr marL="914400" indent="0">
              <a:buFontTx/>
              <a:buNone/>
              <a:defRPr sz="2800" b="1"/>
            </a:lvl5pPr>
          </a:lstStyle>
          <a:p>
            <a:pPr lvl="0"/>
            <a:r>
              <a:rPr lang="en-US" sz="1250" dirty="0"/>
              <a:t># (B14)</a:t>
            </a:r>
            <a:endParaRPr lang="en-US" dirty="0"/>
          </a:p>
        </p:txBody>
      </p:sp>
      <p:sp>
        <p:nvSpPr>
          <p:cNvPr id="33" name="Text Placeholder 10">
            <a:extLst>
              <a:ext uri="{FF2B5EF4-FFF2-40B4-BE49-F238E27FC236}">
                <a16:creationId xmlns:a16="http://schemas.microsoft.com/office/drawing/2014/main" id="{EDB07028-7D47-DF5A-51D4-41FDBE289E9F}"/>
              </a:ext>
            </a:extLst>
          </p:cNvPr>
          <p:cNvSpPr>
            <a:spLocks noGrp="1"/>
          </p:cNvSpPr>
          <p:nvPr>
            <p:ph type="body" sz="quarter" idx="37" hasCustomPrompt="1"/>
          </p:nvPr>
        </p:nvSpPr>
        <p:spPr>
          <a:xfrm>
            <a:off x="3477706" y="2324284"/>
            <a:ext cx="663598" cy="314836"/>
          </a:xfrm>
        </p:spPr>
        <p:txBody>
          <a:bodyPr anchor="t">
            <a:noAutofit/>
          </a:bodyPr>
          <a:lstStyle>
            <a:lvl1pPr marL="0" indent="0" algn="l">
              <a:buFontTx/>
              <a:buNone/>
              <a:defRPr sz="1300" b="0">
                <a:solidFill>
                  <a:schemeClr val="tx1"/>
                </a:solidFill>
              </a:defRPr>
            </a:lvl1pPr>
            <a:lvl2pPr marL="228600" indent="0">
              <a:buFontTx/>
              <a:buNone/>
              <a:defRPr sz="2800" b="1"/>
            </a:lvl2pPr>
            <a:lvl3pPr marL="457200" indent="0">
              <a:buFontTx/>
              <a:buNone/>
              <a:defRPr sz="2800" b="1"/>
            </a:lvl3pPr>
            <a:lvl4pPr marL="685800" indent="0">
              <a:buFontTx/>
              <a:buNone/>
              <a:defRPr sz="2800" b="1"/>
            </a:lvl4pPr>
            <a:lvl5pPr marL="914400" indent="0">
              <a:buFontTx/>
              <a:buNone/>
              <a:defRPr sz="2800" b="1"/>
            </a:lvl5pPr>
          </a:lstStyle>
          <a:p>
            <a:pPr lvl="0"/>
            <a:r>
              <a:rPr lang="en-US" dirty="0"/>
              <a:t>% (B5)</a:t>
            </a:r>
          </a:p>
        </p:txBody>
      </p:sp>
      <p:sp>
        <p:nvSpPr>
          <p:cNvPr id="34" name="Text Placeholder 10">
            <a:extLst>
              <a:ext uri="{FF2B5EF4-FFF2-40B4-BE49-F238E27FC236}">
                <a16:creationId xmlns:a16="http://schemas.microsoft.com/office/drawing/2014/main" id="{5FA08B0C-B492-3447-B595-286478E4CA91}"/>
              </a:ext>
            </a:extLst>
          </p:cNvPr>
          <p:cNvSpPr>
            <a:spLocks noGrp="1"/>
          </p:cNvSpPr>
          <p:nvPr>
            <p:ph type="body" sz="quarter" idx="38" hasCustomPrompt="1"/>
          </p:nvPr>
        </p:nvSpPr>
        <p:spPr>
          <a:xfrm>
            <a:off x="3477706" y="2874437"/>
            <a:ext cx="663598" cy="314836"/>
          </a:xfrm>
        </p:spPr>
        <p:txBody>
          <a:bodyPr anchor="t">
            <a:noAutofit/>
          </a:bodyPr>
          <a:lstStyle>
            <a:lvl1pPr marL="0" marR="0" indent="0" algn="l" defTabSz="457200" rtl="0" eaLnBrk="1" fontAlgn="auto" latinLnBrk="0" hangingPunct="1">
              <a:lnSpc>
                <a:spcPct val="100000"/>
              </a:lnSpc>
              <a:spcBef>
                <a:spcPts val="0"/>
              </a:spcBef>
              <a:spcAft>
                <a:spcPts val="300"/>
              </a:spcAft>
              <a:buClr>
                <a:schemeClr val="tx1"/>
              </a:buClr>
              <a:buSzPct val="75000"/>
              <a:buFontTx/>
              <a:buNone/>
              <a:tabLst/>
              <a:defRPr sz="1300" b="0">
                <a:solidFill>
                  <a:schemeClr val="tx1"/>
                </a:solidFill>
              </a:defRPr>
            </a:lvl1pPr>
            <a:lvl2pPr marL="228600" indent="0">
              <a:buFontTx/>
              <a:buNone/>
              <a:defRPr sz="2800" b="1"/>
            </a:lvl2pPr>
            <a:lvl3pPr marL="457200" indent="0">
              <a:buFontTx/>
              <a:buNone/>
              <a:defRPr sz="2800" b="1"/>
            </a:lvl3pPr>
            <a:lvl4pPr marL="685800" indent="0">
              <a:buFontTx/>
              <a:buNone/>
              <a:defRPr sz="2800" b="1"/>
            </a:lvl4pPr>
            <a:lvl5pPr marL="914400" indent="0">
              <a:buFontTx/>
              <a:buNone/>
              <a:defRPr sz="2800" b="1"/>
            </a:lvl5pPr>
          </a:lstStyle>
          <a:p>
            <a:pPr marL="0" marR="0" lvl="0" indent="0" algn="l" defTabSz="457200" rtl="0" eaLnBrk="1" fontAlgn="auto" latinLnBrk="0" hangingPunct="1">
              <a:lnSpc>
                <a:spcPct val="100000"/>
              </a:lnSpc>
              <a:spcBef>
                <a:spcPts val="0"/>
              </a:spcBef>
              <a:spcAft>
                <a:spcPts val="300"/>
              </a:spcAft>
              <a:buClr>
                <a:schemeClr val="tx1"/>
              </a:buClr>
              <a:buSzPct val="75000"/>
              <a:buFontTx/>
              <a:buNone/>
              <a:tabLst/>
              <a:defRPr/>
            </a:pPr>
            <a:r>
              <a:rPr lang="en-US" dirty="0"/>
              <a:t>% (B6)</a:t>
            </a:r>
          </a:p>
          <a:p>
            <a:pPr lvl="0"/>
            <a:endParaRPr lang="en-US" dirty="0"/>
          </a:p>
        </p:txBody>
      </p:sp>
      <p:sp>
        <p:nvSpPr>
          <p:cNvPr id="35" name="Text Placeholder 10">
            <a:extLst>
              <a:ext uri="{FF2B5EF4-FFF2-40B4-BE49-F238E27FC236}">
                <a16:creationId xmlns:a16="http://schemas.microsoft.com/office/drawing/2014/main" id="{333688C0-9D6E-E2A0-C622-159CAB6FE8DF}"/>
              </a:ext>
            </a:extLst>
          </p:cNvPr>
          <p:cNvSpPr>
            <a:spLocks noGrp="1"/>
          </p:cNvSpPr>
          <p:nvPr>
            <p:ph type="body" sz="quarter" idx="39" hasCustomPrompt="1"/>
          </p:nvPr>
        </p:nvSpPr>
        <p:spPr>
          <a:xfrm>
            <a:off x="9243016" y="2292750"/>
            <a:ext cx="663598" cy="314836"/>
          </a:xfrm>
        </p:spPr>
        <p:txBody>
          <a:bodyPr anchor="t">
            <a:noAutofit/>
          </a:bodyPr>
          <a:lstStyle>
            <a:lvl1pPr marL="0" indent="0" algn="l">
              <a:buFontTx/>
              <a:buNone/>
              <a:defRPr sz="1300" b="0">
                <a:solidFill>
                  <a:schemeClr val="tx1"/>
                </a:solidFill>
              </a:defRPr>
            </a:lvl1pPr>
            <a:lvl2pPr marL="228600" indent="0">
              <a:buFontTx/>
              <a:buNone/>
              <a:defRPr sz="2800" b="1"/>
            </a:lvl2pPr>
            <a:lvl3pPr marL="457200" indent="0">
              <a:buFontTx/>
              <a:buNone/>
              <a:defRPr sz="2800" b="1"/>
            </a:lvl3pPr>
            <a:lvl4pPr marL="685800" indent="0">
              <a:buFontTx/>
              <a:buNone/>
              <a:defRPr sz="2800" b="1"/>
            </a:lvl4pPr>
            <a:lvl5pPr marL="914400" indent="0">
              <a:buFontTx/>
              <a:buNone/>
              <a:defRPr sz="2800" b="1"/>
            </a:lvl5pPr>
          </a:lstStyle>
          <a:p>
            <a:pPr lvl="0"/>
            <a:r>
              <a:rPr lang="en-US" dirty="0"/>
              <a:t>% (E5)</a:t>
            </a:r>
          </a:p>
        </p:txBody>
      </p:sp>
      <p:sp>
        <p:nvSpPr>
          <p:cNvPr id="36" name="Text Placeholder 10">
            <a:extLst>
              <a:ext uri="{FF2B5EF4-FFF2-40B4-BE49-F238E27FC236}">
                <a16:creationId xmlns:a16="http://schemas.microsoft.com/office/drawing/2014/main" id="{D8D419C9-DC34-6329-5521-4E28F46E25AA}"/>
              </a:ext>
            </a:extLst>
          </p:cNvPr>
          <p:cNvSpPr>
            <a:spLocks noGrp="1"/>
          </p:cNvSpPr>
          <p:nvPr>
            <p:ph type="body" sz="quarter" idx="40" hasCustomPrompt="1"/>
          </p:nvPr>
        </p:nvSpPr>
        <p:spPr>
          <a:xfrm>
            <a:off x="9243016" y="2892831"/>
            <a:ext cx="663598" cy="314836"/>
          </a:xfrm>
        </p:spPr>
        <p:txBody>
          <a:bodyPr anchor="t">
            <a:noAutofit/>
          </a:bodyPr>
          <a:lstStyle>
            <a:lvl1pPr marL="0" indent="0" algn="l">
              <a:buFontTx/>
              <a:buNone/>
              <a:defRPr sz="1300" b="0">
                <a:solidFill>
                  <a:schemeClr val="tx1"/>
                </a:solidFill>
              </a:defRPr>
            </a:lvl1pPr>
            <a:lvl2pPr marL="228600" indent="0">
              <a:buFontTx/>
              <a:buNone/>
              <a:defRPr sz="2800" b="1"/>
            </a:lvl2pPr>
            <a:lvl3pPr marL="457200" indent="0">
              <a:buFontTx/>
              <a:buNone/>
              <a:defRPr sz="2800" b="1"/>
            </a:lvl3pPr>
            <a:lvl4pPr marL="685800" indent="0">
              <a:buFontTx/>
              <a:buNone/>
              <a:defRPr sz="2800" b="1"/>
            </a:lvl4pPr>
            <a:lvl5pPr marL="914400" indent="0">
              <a:buFontTx/>
              <a:buNone/>
              <a:defRPr sz="2800" b="1"/>
            </a:lvl5pPr>
          </a:lstStyle>
          <a:p>
            <a:pPr lvl="0"/>
            <a:r>
              <a:rPr lang="en-US" sz="1300" dirty="0"/>
              <a:t>% (E6)</a:t>
            </a:r>
            <a:endParaRPr lang="en-US" dirty="0"/>
          </a:p>
        </p:txBody>
      </p:sp>
      <p:sp>
        <p:nvSpPr>
          <p:cNvPr id="37" name="TextBox 36">
            <a:extLst>
              <a:ext uri="{FF2B5EF4-FFF2-40B4-BE49-F238E27FC236}">
                <a16:creationId xmlns:a16="http://schemas.microsoft.com/office/drawing/2014/main" id="{8DD5A282-8E14-3038-FA52-70C05142C3CD}"/>
              </a:ext>
            </a:extLst>
          </p:cNvPr>
          <p:cNvSpPr txBox="1"/>
          <p:nvPr userDrawn="1"/>
        </p:nvSpPr>
        <p:spPr>
          <a:xfrm>
            <a:off x="7064886" y="2874437"/>
            <a:ext cx="795266" cy="348044"/>
          </a:xfrm>
          <a:prstGeom prst="rect">
            <a:avLst/>
          </a:prstGeom>
          <a:noFill/>
        </p:spPr>
        <p:txBody>
          <a:bodyPr wrap="square">
            <a:spAutoFit/>
          </a:bodyPr>
          <a:lstStyle/>
          <a:p>
            <a:pPr algn="l"/>
            <a:r>
              <a:rPr lang="en-US" sz="2000" b="1" dirty="0">
                <a:solidFill>
                  <a:schemeClr val="tx1"/>
                </a:solidFill>
              </a:rPr>
              <a:t>$</a:t>
            </a:r>
            <a:r>
              <a:rPr lang="en-US" sz="2000" dirty="0">
                <a:solidFill>
                  <a:schemeClr val="tx1"/>
                </a:solidFill>
              </a:rPr>
              <a:t> </a:t>
            </a:r>
          </a:p>
        </p:txBody>
      </p:sp>
      <p:sp>
        <p:nvSpPr>
          <p:cNvPr id="38" name="Text Placeholder 10">
            <a:extLst>
              <a:ext uri="{FF2B5EF4-FFF2-40B4-BE49-F238E27FC236}">
                <a16:creationId xmlns:a16="http://schemas.microsoft.com/office/drawing/2014/main" id="{AACC1243-1663-CC90-F845-A3DB9315CE2B}"/>
              </a:ext>
            </a:extLst>
          </p:cNvPr>
          <p:cNvSpPr>
            <a:spLocks noGrp="1"/>
          </p:cNvSpPr>
          <p:nvPr>
            <p:ph type="body" sz="quarter" idx="41" hasCustomPrompt="1"/>
          </p:nvPr>
        </p:nvSpPr>
        <p:spPr>
          <a:xfrm>
            <a:off x="7462519" y="2874437"/>
            <a:ext cx="1573655" cy="314836"/>
          </a:xfrm>
        </p:spPr>
        <p:txBody>
          <a:bodyPr anchor="t">
            <a:noAutofit/>
          </a:bodyPr>
          <a:lstStyle>
            <a:lvl1pPr marL="0" indent="0" algn="l">
              <a:buFontTx/>
              <a:buNone/>
              <a:defRPr sz="1400" b="0">
                <a:solidFill>
                  <a:schemeClr val="tx1"/>
                </a:solidFill>
              </a:defRPr>
            </a:lvl1pPr>
            <a:lvl2pPr marL="228600" indent="0">
              <a:buFontTx/>
              <a:buNone/>
              <a:defRPr sz="2800" b="1"/>
            </a:lvl2pPr>
            <a:lvl3pPr marL="457200" indent="0">
              <a:buFontTx/>
              <a:buNone/>
              <a:defRPr sz="2800" b="1"/>
            </a:lvl3pPr>
            <a:lvl4pPr marL="685800" indent="0">
              <a:buFontTx/>
              <a:buNone/>
              <a:defRPr sz="2800" b="1"/>
            </a:lvl4pPr>
            <a:lvl5pPr marL="914400" indent="0">
              <a:buFontTx/>
              <a:buNone/>
              <a:defRPr sz="2800" b="1"/>
            </a:lvl5pPr>
          </a:lstStyle>
          <a:p>
            <a:pPr lvl="0"/>
            <a:r>
              <a:rPr lang="en-US" dirty="0"/>
              <a:t>Add # (D6)</a:t>
            </a:r>
          </a:p>
        </p:txBody>
      </p:sp>
      <p:sp>
        <p:nvSpPr>
          <p:cNvPr id="39" name="TextBox 38">
            <a:extLst>
              <a:ext uri="{FF2B5EF4-FFF2-40B4-BE49-F238E27FC236}">
                <a16:creationId xmlns:a16="http://schemas.microsoft.com/office/drawing/2014/main" id="{02FCBA8C-EC28-3512-7217-D58613D50CB1}"/>
              </a:ext>
            </a:extLst>
          </p:cNvPr>
          <p:cNvSpPr txBox="1"/>
          <p:nvPr userDrawn="1"/>
        </p:nvSpPr>
        <p:spPr>
          <a:xfrm>
            <a:off x="10073326" y="2347274"/>
            <a:ext cx="795266" cy="348044"/>
          </a:xfrm>
          <a:prstGeom prst="rect">
            <a:avLst/>
          </a:prstGeom>
          <a:noFill/>
        </p:spPr>
        <p:txBody>
          <a:bodyPr wrap="square">
            <a:spAutoFit/>
          </a:bodyPr>
          <a:lstStyle/>
          <a:p>
            <a:pPr algn="l"/>
            <a:r>
              <a:rPr lang="en-US" sz="2000" b="1" dirty="0">
                <a:solidFill>
                  <a:schemeClr val="tx1"/>
                </a:solidFill>
              </a:rPr>
              <a:t>$</a:t>
            </a:r>
            <a:r>
              <a:rPr lang="en-US" sz="2000" dirty="0">
                <a:solidFill>
                  <a:schemeClr val="tx1"/>
                </a:solidFill>
              </a:rPr>
              <a:t> </a:t>
            </a:r>
          </a:p>
        </p:txBody>
      </p:sp>
      <p:sp>
        <p:nvSpPr>
          <p:cNvPr id="40" name="Text Placeholder 10">
            <a:extLst>
              <a:ext uri="{FF2B5EF4-FFF2-40B4-BE49-F238E27FC236}">
                <a16:creationId xmlns:a16="http://schemas.microsoft.com/office/drawing/2014/main" id="{E7C00539-3D72-E6CF-96FE-59E5ED530A56}"/>
              </a:ext>
            </a:extLst>
          </p:cNvPr>
          <p:cNvSpPr>
            <a:spLocks noGrp="1"/>
          </p:cNvSpPr>
          <p:nvPr>
            <p:ph type="body" sz="quarter" idx="42" hasCustomPrompt="1"/>
          </p:nvPr>
        </p:nvSpPr>
        <p:spPr>
          <a:xfrm>
            <a:off x="10425067" y="2340888"/>
            <a:ext cx="1448613" cy="314836"/>
          </a:xfrm>
        </p:spPr>
        <p:txBody>
          <a:bodyPr anchor="t">
            <a:noAutofit/>
          </a:bodyPr>
          <a:lstStyle>
            <a:lvl1pPr marL="0" indent="0" algn="l">
              <a:buFontTx/>
              <a:buNone/>
              <a:defRPr sz="1300" b="0">
                <a:solidFill>
                  <a:schemeClr val="tx1"/>
                </a:solidFill>
              </a:defRPr>
            </a:lvl1pPr>
            <a:lvl2pPr marL="228600" indent="0">
              <a:buFontTx/>
              <a:buNone/>
              <a:defRPr sz="2800" b="1"/>
            </a:lvl2pPr>
            <a:lvl3pPr marL="457200" indent="0">
              <a:buFontTx/>
              <a:buNone/>
              <a:defRPr sz="2800" b="1"/>
            </a:lvl3pPr>
            <a:lvl4pPr marL="685800" indent="0">
              <a:buFontTx/>
              <a:buNone/>
              <a:defRPr sz="2800" b="1"/>
            </a:lvl4pPr>
            <a:lvl5pPr marL="914400" indent="0">
              <a:buFontTx/>
              <a:buNone/>
              <a:defRPr sz="2800" b="1"/>
            </a:lvl5pPr>
          </a:lstStyle>
          <a:p>
            <a:pPr lvl="0"/>
            <a:r>
              <a:rPr lang="en-US" dirty="0"/>
              <a:t>Add # (F5)</a:t>
            </a:r>
          </a:p>
        </p:txBody>
      </p:sp>
      <p:sp>
        <p:nvSpPr>
          <p:cNvPr id="41" name="TextBox 40">
            <a:extLst>
              <a:ext uri="{FF2B5EF4-FFF2-40B4-BE49-F238E27FC236}">
                <a16:creationId xmlns:a16="http://schemas.microsoft.com/office/drawing/2014/main" id="{5C38FBE0-C53B-E19C-521B-B941389EC9AE}"/>
              </a:ext>
            </a:extLst>
          </p:cNvPr>
          <p:cNvSpPr txBox="1"/>
          <p:nvPr userDrawn="1"/>
        </p:nvSpPr>
        <p:spPr>
          <a:xfrm>
            <a:off x="10073326" y="2902783"/>
            <a:ext cx="795266" cy="348044"/>
          </a:xfrm>
          <a:prstGeom prst="rect">
            <a:avLst/>
          </a:prstGeom>
          <a:noFill/>
        </p:spPr>
        <p:txBody>
          <a:bodyPr wrap="square">
            <a:spAutoFit/>
          </a:bodyPr>
          <a:lstStyle/>
          <a:p>
            <a:pPr algn="l"/>
            <a:r>
              <a:rPr lang="en-US" sz="2000" b="1" dirty="0">
                <a:solidFill>
                  <a:schemeClr val="tx1"/>
                </a:solidFill>
              </a:rPr>
              <a:t>$</a:t>
            </a:r>
            <a:r>
              <a:rPr lang="en-US" sz="2000" dirty="0">
                <a:solidFill>
                  <a:schemeClr val="tx1"/>
                </a:solidFill>
              </a:rPr>
              <a:t> </a:t>
            </a:r>
          </a:p>
        </p:txBody>
      </p:sp>
      <p:sp>
        <p:nvSpPr>
          <p:cNvPr id="42" name="Text Placeholder 10">
            <a:extLst>
              <a:ext uri="{FF2B5EF4-FFF2-40B4-BE49-F238E27FC236}">
                <a16:creationId xmlns:a16="http://schemas.microsoft.com/office/drawing/2014/main" id="{225F1D5C-A792-064C-64BC-291B6888AF7A}"/>
              </a:ext>
            </a:extLst>
          </p:cNvPr>
          <p:cNvSpPr>
            <a:spLocks noGrp="1"/>
          </p:cNvSpPr>
          <p:nvPr>
            <p:ph type="body" sz="quarter" idx="43" hasCustomPrompt="1"/>
          </p:nvPr>
        </p:nvSpPr>
        <p:spPr>
          <a:xfrm>
            <a:off x="10419038" y="2885921"/>
            <a:ext cx="1448613" cy="314836"/>
          </a:xfrm>
        </p:spPr>
        <p:txBody>
          <a:bodyPr anchor="t">
            <a:noAutofit/>
          </a:bodyPr>
          <a:lstStyle>
            <a:lvl1pPr marL="0" indent="0" algn="l">
              <a:buFontTx/>
              <a:buNone/>
              <a:defRPr sz="1300" b="0">
                <a:solidFill>
                  <a:schemeClr val="tx1"/>
                </a:solidFill>
              </a:defRPr>
            </a:lvl1pPr>
            <a:lvl2pPr marL="228600" indent="0">
              <a:buFontTx/>
              <a:buNone/>
              <a:defRPr sz="2800" b="1"/>
            </a:lvl2pPr>
            <a:lvl3pPr marL="457200" indent="0">
              <a:buFontTx/>
              <a:buNone/>
              <a:defRPr sz="2800" b="1"/>
            </a:lvl3pPr>
            <a:lvl4pPr marL="685800" indent="0">
              <a:buFontTx/>
              <a:buNone/>
              <a:defRPr sz="2800" b="1"/>
            </a:lvl4pPr>
            <a:lvl5pPr marL="914400" indent="0">
              <a:buFontTx/>
              <a:buNone/>
              <a:defRPr sz="2800" b="1"/>
            </a:lvl5pPr>
          </a:lstStyle>
          <a:p>
            <a:pPr lvl="0"/>
            <a:r>
              <a:rPr lang="en-US" dirty="0"/>
              <a:t>Add # (F6)</a:t>
            </a:r>
          </a:p>
        </p:txBody>
      </p:sp>
      <p:sp>
        <p:nvSpPr>
          <p:cNvPr id="44" name="Text Placeholder 10">
            <a:extLst>
              <a:ext uri="{FF2B5EF4-FFF2-40B4-BE49-F238E27FC236}">
                <a16:creationId xmlns:a16="http://schemas.microsoft.com/office/drawing/2014/main" id="{12D348A3-9AF0-9019-2538-0A0FD2753ED0}"/>
              </a:ext>
            </a:extLst>
          </p:cNvPr>
          <p:cNvSpPr>
            <a:spLocks noGrp="1"/>
          </p:cNvSpPr>
          <p:nvPr>
            <p:ph type="body" sz="quarter" idx="44" hasCustomPrompt="1"/>
          </p:nvPr>
        </p:nvSpPr>
        <p:spPr>
          <a:xfrm>
            <a:off x="10432431" y="3924349"/>
            <a:ext cx="1448613" cy="314836"/>
          </a:xfrm>
        </p:spPr>
        <p:txBody>
          <a:bodyPr anchor="t">
            <a:noAutofit/>
          </a:bodyPr>
          <a:lstStyle>
            <a:lvl1pPr marL="0" indent="0" algn="l">
              <a:buFontTx/>
              <a:buNone/>
              <a:defRPr lang="en-US" sz="1300" b="0" i="0" kern="1200" baseline="0" dirty="0">
                <a:solidFill>
                  <a:schemeClr val="tx1"/>
                </a:solidFill>
                <a:latin typeface="+mn-lt"/>
                <a:ea typeface="Source Sans Pro Semibold" panose="020B0503030403020204" pitchFamily="34" charset="0"/>
                <a:cs typeface="+mn-cs"/>
              </a:defRPr>
            </a:lvl1pPr>
            <a:lvl2pPr marL="228600" indent="0">
              <a:buFontTx/>
              <a:buNone/>
              <a:defRPr sz="2800" b="1"/>
            </a:lvl2pPr>
            <a:lvl3pPr marL="457200" indent="0">
              <a:buFontTx/>
              <a:buNone/>
              <a:defRPr sz="2800" b="1"/>
            </a:lvl3pPr>
            <a:lvl4pPr marL="685800" indent="0">
              <a:buFontTx/>
              <a:buNone/>
              <a:defRPr sz="2800" b="1"/>
            </a:lvl4pPr>
            <a:lvl5pPr marL="914400" indent="0">
              <a:buFontTx/>
              <a:buNone/>
              <a:defRPr sz="2800" b="1"/>
            </a:lvl5pPr>
          </a:lstStyle>
          <a:p>
            <a:pPr marL="0" lvl="0" indent="0" algn="l" defTabSz="457200" rtl="0" eaLnBrk="1" latinLnBrk="0" hangingPunct="1">
              <a:lnSpc>
                <a:spcPct val="100000"/>
              </a:lnSpc>
              <a:spcBef>
                <a:spcPts val="0"/>
              </a:spcBef>
              <a:spcAft>
                <a:spcPts val="300"/>
              </a:spcAft>
              <a:buClr>
                <a:schemeClr val="tx1"/>
              </a:buClr>
              <a:buSzPct val="75000"/>
              <a:buFontTx/>
              <a:buNone/>
            </a:pPr>
            <a:r>
              <a:rPr lang="en-US" dirty="0"/>
              <a:t>Add # (F10</a:t>
            </a:r>
          </a:p>
        </p:txBody>
      </p:sp>
      <p:sp>
        <p:nvSpPr>
          <p:cNvPr id="45" name="Text Placeholder 10">
            <a:extLst>
              <a:ext uri="{FF2B5EF4-FFF2-40B4-BE49-F238E27FC236}">
                <a16:creationId xmlns:a16="http://schemas.microsoft.com/office/drawing/2014/main" id="{08CE692D-8347-FC0B-F91D-670F38C8CF46}"/>
              </a:ext>
            </a:extLst>
          </p:cNvPr>
          <p:cNvSpPr>
            <a:spLocks noGrp="1"/>
          </p:cNvSpPr>
          <p:nvPr>
            <p:ph type="body" sz="quarter" idx="45" hasCustomPrompt="1"/>
          </p:nvPr>
        </p:nvSpPr>
        <p:spPr>
          <a:xfrm>
            <a:off x="9238246" y="3926847"/>
            <a:ext cx="795266" cy="285442"/>
          </a:xfrm>
        </p:spPr>
        <p:txBody>
          <a:bodyPr anchor="t">
            <a:noAutofit/>
          </a:bodyPr>
          <a:lstStyle>
            <a:lvl1pPr marL="0" indent="0" algn="l">
              <a:buFontTx/>
              <a:buNone/>
              <a:defRPr sz="1300" b="0">
                <a:solidFill>
                  <a:schemeClr val="tx1"/>
                </a:solidFill>
              </a:defRPr>
            </a:lvl1pPr>
            <a:lvl2pPr marL="228600" indent="0">
              <a:buFontTx/>
              <a:buNone/>
              <a:defRPr sz="2800" b="1"/>
            </a:lvl2pPr>
            <a:lvl3pPr marL="457200" indent="0">
              <a:buFontTx/>
              <a:buNone/>
              <a:defRPr sz="2800" b="1"/>
            </a:lvl3pPr>
            <a:lvl4pPr marL="685800" indent="0">
              <a:buFontTx/>
              <a:buNone/>
              <a:defRPr sz="2800" b="1"/>
            </a:lvl4pPr>
            <a:lvl5pPr marL="914400" indent="0">
              <a:buFontTx/>
              <a:buNone/>
              <a:defRPr sz="2800" b="1"/>
            </a:lvl5pPr>
          </a:lstStyle>
          <a:p>
            <a:pPr lvl="0"/>
            <a:r>
              <a:rPr lang="en-US" dirty="0"/>
              <a:t># (E10)</a:t>
            </a:r>
          </a:p>
        </p:txBody>
      </p:sp>
      <p:sp>
        <p:nvSpPr>
          <p:cNvPr id="50" name="TextBox 49">
            <a:extLst>
              <a:ext uri="{FF2B5EF4-FFF2-40B4-BE49-F238E27FC236}">
                <a16:creationId xmlns:a16="http://schemas.microsoft.com/office/drawing/2014/main" id="{870A13CD-FB43-C3FD-073E-0DC86653629D}"/>
              </a:ext>
            </a:extLst>
          </p:cNvPr>
          <p:cNvSpPr txBox="1"/>
          <p:nvPr userDrawn="1"/>
        </p:nvSpPr>
        <p:spPr>
          <a:xfrm>
            <a:off x="10064133" y="4359987"/>
            <a:ext cx="795266" cy="348044"/>
          </a:xfrm>
          <a:prstGeom prst="rect">
            <a:avLst/>
          </a:prstGeom>
          <a:noFill/>
        </p:spPr>
        <p:txBody>
          <a:bodyPr wrap="square">
            <a:spAutoFit/>
          </a:bodyPr>
          <a:lstStyle/>
          <a:p>
            <a:pPr algn="l"/>
            <a:r>
              <a:rPr lang="en-US" sz="2000" b="1" dirty="0">
                <a:solidFill>
                  <a:schemeClr val="tx1"/>
                </a:solidFill>
              </a:rPr>
              <a:t>$</a:t>
            </a:r>
            <a:r>
              <a:rPr lang="en-US" sz="2000" dirty="0">
                <a:solidFill>
                  <a:schemeClr val="tx1"/>
                </a:solidFill>
              </a:rPr>
              <a:t> </a:t>
            </a:r>
          </a:p>
        </p:txBody>
      </p:sp>
      <p:sp>
        <p:nvSpPr>
          <p:cNvPr id="51" name="Text Placeholder 10">
            <a:extLst>
              <a:ext uri="{FF2B5EF4-FFF2-40B4-BE49-F238E27FC236}">
                <a16:creationId xmlns:a16="http://schemas.microsoft.com/office/drawing/2014/main" id="{1696521A-B1E2-77C9-4EE8-14ED2CF87431}"/>
              </a:ext>
            </a:extLst>
          </p:cNvPr>
          <p:cNvSpPr>
            <a:spLocks noGrp="1"/>
          </p:cNvSpPr>
          <p:nvPr>
            <p:ph type="body" sz="quarter" idx="50" hasCustomPrompt="1"/>
          </p:nvPr>
        </p:nvSpPr>
        <p:spPr>
          <a:xfrm>
            <a:off x="10393070" y="4377766"/>
            <a:ext cx="1448613" cy="314836"/>
          </a:xfrm>
        </p:spPr>
        <p:txBody>
          <a:bodyPr anchor="t">
            <a:noAutofit/>
          </a:bodyPr>
          <a:lstStyle>
            <a:lvl1pPr marL="0" indent="0" algn="l">
              <a:buFontTx/>
              <a:buNone/>
              <a:defRPr sz="1300" b="0">
                <a:solidFill>
                  <a:schemeClr val="tx1"/>
                </a:solidFill>
              </a:defRPr>
            </a:lvl1pPr>
            <a:lvl2pPr marL="228600" indent="0">
              <a:buFontTx/>
              <a:buNone/>
              <a:defRPr sz="2800" b="1"/>
            </a:lvl2pPr>
            <a:lvl3pPr marL="457200" indent="0">
              <a:buFontTx/>
              <a:buNone/>
              <a:defRPr sz="2800" b="1"/>
            </a:lvl3pPr>
            <a:lvl4pPr marL="685800" indent="0">
              <a:buFontTx/>
              <a:buNone/>
              <a:defRPr sz="2800" b="1"/>
            </a:lvl4pPr>
            <a:lvl5pPr marL="914400" indent="0">
              <a:buFontTx/>
              <a:buNone/>
              <a:defRPr sz="2800" b="1"/>
            </a:lvl5pPr>
          </a:lstStyle>
          <a:p>
            <a:pPr lvl="0"/>
            <a:r>
              <a:rPr lang="en-US" dirty="0"/>
              <a:t>Add # (F11)</a:t>
            </a:r>
          </a:p>
        </p:txBody>
      </p:sp>
      <p:sp>
        <p:nvSpPr>
          <p:cNvPr id="52" name="TextBox 51">
            <a:extLst>
              <a:ext uri="{FF2B5EF4-FFF2-40B4-BE49-F238E27FC236}">
                <a16:creationId xmlns:a16="http://schemas.microsoft.com/office/drawing/2014/main" id="{0D4451A2-4FB2-D8DA-DBFF-DCB8F4DF55F9}"/>
              </a:ext>
            </a:extLst>
          </p:cNvPr>
          <p:cNvSpPr txBox="1"/>
          <p:nvPr userDrawn="1"/>
        </p:nvSpPr>
        <p:spPr>
          <a:xfrm>
            <a:off x="10064133" y="4793137"/>
            <a:ext cx="795266" cy="348044"/>
          </a:xfrm>
          <a:prstGeom prst="rect">
            <a:avLst/>
          </a:prstGeom>
          <a:noFill/>
        </p:spPr>
        <p:txBody>
          <a:bodyPr wrap="square">
            <a:spAutoFit/>
          </a:bodyPr>
          <a:lstStyle/>
          <a:p>
            <a:pPr algn="l"/>
            <a:r>
              <a:rPr lang="en-US" sz="2000" b="1" dirty="0">
                <a:solidFill>
                  <a:schemeClr val="tx1"/>
                </a:solidFill>
              </a:rPr>
              <a:t>$</a:t>
            </a:r>
            <a:r>
              <a:rPr lang="en-US" sz="2000" dirty="0">
                <a:solidFill>
                  <a:schemeClr val="tx1"/>
                </a:solidFill>
              </a:rPr>
              <a:t> </a:t>
            </a:r>
          </a:p>
        </p:txBody>
      </p:sp>
      <p:sp>
        <p:nvSpPr>
          <p:cNvPr id="53" name="Text Placeholder 10">
            <a:extLst>
              <a:ext uri="{FF2B5EF4-FFF2-40B4-BE49-F238E27FC236}">
                <a16:creationId xmlns:a16="http://schemas.microsoft.com/office/drawing/2014/main" id="{07A01F20-98E0-897D-0803-C9C68066E940}"/>
              </a:ext>
            </a:extLst>
          </p:cNvPr>
          <p:cNvSpPr>
            <a:spLocks noGrp="1"/>
          </p:cNvSpPr>
          <p:nvPr>
            <p:ph type="body" sz="quarter" idx="51" hasCustomPrompt="1"/>
          </p:nvPr>
        </p:nvSpPr>
        <p:spPr>
          <a:xfrm>
            <a:off x="10393070" y="4798309"/>
            <a:ext cx="1448613" cy="314836"/>
          </a:xfrm>
        </p:spPr>
        <p:txBody>
          <a:bodyPr anchor="t">
            <a:noAutofit/>
          </a:bodyPr>
          <a:lstStyle>
            <a:lvl1pPr marL="0" indent="0" algn="l">
              <a:buFontTx/>
              <a:buNone/>
              <a:defRPr sz="1300" b="0">
                <a:solidFill>
                  <a:schemeClr val="tx1"/>
                </a:solidFill>
              </a:defRPr>
            </a:lvl1pPr>
            <a:lvl2pPr marL="228600" indent="0">
              <a:buFontTx/>
              <a:buNone/>
              <a:defRPr sz="2800" b="1"/>
            </a:lvl2pPr>
            <a:lvl3pPr marL="457200" indent="0">
              <a:buFontTx/>
              <a:buNone/>
              <a:defRPr sz="2800" b="1"/>
            </a:lvl3pPr>
            <a:lvl4pPr marL="685800" indent="0">
              <a:buFontTx/>
              <a:buNone/>
              <a:defRPr sz="2800" b="1"/>
            </a:lvl4pPr>
            <a:lvl5pPr marL="914400" indent="0">
              <a:buFontTx/>
              <a:buNone/>
              <a:defRPr sz="2800" b="1"/>
            </a:lvl5pPr>
          </a:lstStyle>
          <a:p>
            <a:pPr lvl="0"/>
            <a:r>
              <a:rPr lang="en-US" dirty="0"/>
              <a:t>Add # (F12)</a:t>
            </a:r>
          </a:p>
        </p:txBody>
      </p:sp>
      <p:sp>
        <p:nvSpPr>
          <p:cNvPr id="54" name="TextBox 53">
            <a:extLst>
              <a:ext uri="{FF2B5EF4-FFF2-40B4-BE49-F238E27FC236}">
                <a16:creationId xmlns:a16="http://schemas.microsoft.com/office/drawing/2014/main" id="{35E7A236-52F0-9E29-EFAF-9A2B8559D66B}"/>
              </a:ext>
            </a:extLst>
          </p:cNvPr>
          <p:cNvSpPr txBox="1"/>
          <p:nvPr userDrawn="1"/>
        </p:nvSpPr>
        <p:spPr>
          <a:xfrm>
            <a:off x="10073326" y="5221066"/>
            <a:ext cx="795266" cy="348044"/>
          </a:xfrm>
          <a:prstGeom prst="rect">
            <a:avLst/>
          </a:prstGeom>
          <a:noFill/>
        </p:spPr>
        <p:txBody>
          <a:bodyPr wrap="square">
            <a:spAutoFit/>
          </a:bodyPr>
          <a:lstStyle/>
          <a:p>
            <a:pPr algn="l"/>
            <a:r>
              <a:rPr lang="en-US" sz="2000" b="1" dirty="0">
                <a:solidFill>
                  <a:schemeClr val="tx1"/>
                </a:solidFill>
              </a:rPr>
              <a:t>$</a:t>
            </a:r>
            <a:r>
              <a:rPr lang="en-US" sz="2000" dirty="0">
                <a:solidFill>
                  <a:schemeClr val="tx1"/>
                </a:solidFill>
              </a:rPr>
              <a:t> </a:t>
            </a:r>
          </a:p>
        </p:txBody>
      </p:sp>
      <p:sp>
        <p:nvSpPr>
          <p:cNvPr id="55" name="Text Placeholder 10">
            <a:extLst>
              <a:ext uri="{FF2B5EF4-FFF2-40B4-BE49-F238E27FC236}">
                <a16:creationId xmlns:a16="http://schemas.microsoft.com/office/drawing/2014/main" id="{4C89C42D-63C6-D77C-D1C1-8AEEDCD39963}"/>
              </a:ext>
            </a:extLst>
          </p:cNvPr>
          <p:cNvSpPr>
            <a:spLocks noGrp="1"/>
          </p:cNvSpPr>
          <p:nvPr>
            <p:ph type="body" sz="quarter" idx="52" hasCustomPrompt="1"/>
          </p:nvPr>
        </p:nvSpPr>
        <p:spPr>
          <a:xfrm>
            <a:off x="10393070" y="5214003"/>
            <a:ext cx="1448613" cy="314836"/>
          </a:xfrm>
        </p:spPr>
        <p:txBody>
          <a:bodyPr anchor="t">
            <a:noAutofit/>
          </a:bodyPr>
          <a:lstStyle>
            <a:lvl1pPr marL="0" indent="0" algn="l">
              <a:buFontTx/>
              <a:buNone/>
              <a:defRPr sz="1300" b="0">
                <a:solidFill>
                  <a:schemeClr val="tx1"/>
                </a:solidFill>
              </a:defRPr>
            </a:lvl1pPr>
            <a:lvl2pPr marL="228600" indent="0">
              <a:buFontTx/>
              <a:buNone/>
              <a:defRPr sz="2800" b="1"/>
            </a:lvl2pPr>
            <a:lvl3pPr marL="457200" indent="0">
              <a:buFontTx/>
              <a:buNone/>
              <a:defRPr sz="2800" b="1"/>
            </a:lvl3pPr>
            <a:lvl4pPr marL="685800" indent="0">
              <a:buFontTx/>
              <a:buNone/>
              <a:defRPr sz="2800" b="1"/>
            </a:lvl4pPr>
            <a:lvl5pPr marL="914400" indent="0">
              <a:buFontTx/>
              <a:buNone/>
              <a:defRPr sz="2800" b="1"/>
            </a:lvl5pPr>
          </a:lstStyle>
          <a:p>
            <a:pPr lvl="0"/>
            <a:r>
              <a:rPr lang="en-US" dirty="0"/>
              <a:t>Add # (F13)</a:t>
            </a:r>
          </a:p>
        </p:txBody>
      </p:sp>
      <p:sp>
        <p:nvSpPr>
          <p:cNvPr id="56" name="TextBox 55">
            <a:extLst>
              <a:ext uri="{FF2B5EF4-FFF2-40B4-BE49-F238E27FC236}">
                <a16:creationId xmlns:a16="http://schemas.microsoft.com/office/drawing/2014/main" id="{673676B6-1019-B824-DE1D-652D57CAFD05}"/>
              </a:ext>
            </a:extLst>
          </p:cNvPr>
          <p:cNvSpPr txBox="1"/>
          <p:nvPr userDrawn="1"/>
        </p:nvSpPr>
        <p:spPr>
          <a:xfrm>
            <a:off x="10064133" y="5602273"/>
            <a:ext cx="795266" cy="348044"/>
          </a:xfrm>
          <a:prstGeom prst="rect">
            <a:avLst/>
          </a:prstGeom>
          <a:noFill/>
        </p:spPr>
        <p:txBody>
          <a:bodyPr wrap="square">
            <a:spAutoFit/>
          </a:bodyPr>
          <a:lstStyle/>
          <a:p>
            <a:pPr algn="l"/>
            <a:r>
              <a:rPr lang="en-US" sz="2000" b="1" dirty="0">
                <a:solidFill>
                  <a:schemeClr val="tx1"/>
                </a:solidFill>
              </a:rPr>
              <a:t>$</a:t>
            </a:r>
            <a:r>
              <a:rPr lang="en-US" sz="2000" dirty="0">
                <a:solidFill>
                  <a:schemeClr val="tx1"/>
                </a:solidFill>
              </a:rPr>
              <a:t> </a:t>
            </a:r>
          </a:p>
        </p:txBody>
      </p:sp>
      <p:sp>
        <p:nvSpPr>
          <p:cNvPr id="57" name="Text Placeholder 10">
            <a:extLst>
              <a:ext uri="{FF2B5EF4-FFF2-40B4-BE49-F238E27FC236}">
                <a16:creationId xmlns:a16="http://schemas.microsoft.com/office/drawing/2014/main" id="{511A7F3B-2C99-1A83-ACDD-D560087D6740}"/>
              </a:ext>
            </a:extLst>
          </p:cNvPr>
          <p:cNvSpPr>
            <a:spLocks noGrp="1"/>
          </p:cNvSpPr>
          <p:nvPr>
            <p:ph type="body" sz="quarter" idx="53" hasCustomPrompt="1"/>
          </p:nvPr>
        </p:nvSpPr>
        <p:spPr>
          <a:xfrm>
            <a:off x="10393070" y="5612732"/>
            <a:ext cx="1448613" cy="286183"/>
          </a:xfrm>
        </p:spPr>
        <p:txBody>
          <a:bodyPr anchor="t">
            <a:noAutofit/>
          </a:bodyPr>
          <a:lstStyle>
            <a:lvl1pPr marL="0" indent="0" algn="l">
              <a:buFontTx/>
              <a:buNone/>
              <a:defRPr lang="en-US" sz="1300" b="0" i="0" kern="1200" baseline="0" dirty="0">
                <a:solidFill>
                  <a:schemeClr val="tx1"/>
                </a:solidFill>
                <a:latin typeface="+mn-lt"/>
                <a:ea typeface="Source Sans Pro Semibold" panose="020B0503030403020204" pitchFamily="34" charset="0"/>
                <a:cs typeface="+mn-cs"/>
              </a:defRPr>
            </a:lvl1pPr>
            <a:lvl2pPr marL="228600" indent="0">
              <a:buFontTx/>
              <a:buNone/>
              <a:defRPr sz="2800" b="1"/>
            </a:lvl2pPr>
            <a:lvl3pPr marL="457200" indent="0">
              <a:buFontTx/>
              <a:buNone/>
              <a:defRPr sz="2800" b="1"/>
            </a:lvl3pPr>
            <a:lvl4pPr marL="685800" indent="0">
              <a:buFontTx/>
              <a:buNone/>
              <a:defRPr sz="2800" b="1"/>
            </a:lvl4pPr>
            <a:lvl5pPr marL="914400" indent="0">
              <a:buFontTx/>
              <a:buNone/>
              <a:defRPr sz="2800" b="1"/>
            </a:lvl5pPr>
          </a:lstStyle>
          <a:p>
            <a:pPr marL="0" lvl="0" indent="0" algn="l" defTabSz="457200" rtl="0" eaLnBrk="1" latinLnBrk="0" hangingPunct="1">
              <a:lnSpc>
                <a:spcPct val="100000"/>
              </a:lnSpc>
              <a:spcBef>
                <a:spcPts val="0"/>
              </a:spcBef>
              <a:spcAft>
                <a:spcPts val="300"/>
              </a:spcAft>
              <a:buClr>
                <a:schemeClr val="tx1"/>
              </a:buClr>
              <a:buSzPct val="75000"/>
              <a:buFontTx/>
              <a:buNone/>
            </a:pPr>
            <a:r>
              <a:rPr lang="en-US" dirty="0"/>
              <a:t>Add # (F14)</a:t>
            </a:r>
          </a:p>
        </p:txBody>
      </p:sp>
      <p:sp>
        <p:nvSpPr>
          <p:cNvPr id="58" name="TextBox 57">
            <a:extLst>
              <a:ext uri="{FF2B5EF4-FFF2-40B4-BE49-F238E27FC236}">
                <a16:creationId xmlns:a16="http://schemas.microsoft.com/office/drawing/2014/main" id="{FC7BB9C2-ED8F-0E3B-6BD1-E7725B441A29}"/>
              </a:ext>
            </a:extLst>
          </p:cNvPr>
          <p:cNvSpPr txBox="1"/>
          <p:nvPr userDrawn="1"/>
        </p:nvSpPr>
        <p:spPr>
          <a:xfrm>
            <a:off x="7056716" y="3942461"/>
            <a:ext cx="795266" cy="348044"/>
          </a:xfrm>
          <a:prstGeom prst="rect">
            <a:avLst/>
          </a:prstGeom>
          <a:noFill/>
        </p:spPr>
        <p:txBody>
          <a:bodyPr wrap="square">
            <a:spAutoFit/>
          </a:bodyPr>
          <a:lstStyle/>
          <a:p>
            <a:pPr algn="l"/>
            <a:r>
              <a:rPr lang="en-US" sz="2000" b="1" dirty="0">
                <a:solidFill>
                  <a:schemeClr val="tx1"/>
                </a:solidFill>
              </a:rPr>
              <a:t>$</a:t>
            </a:r>
            <a:r>
              <a:rPr lang="en-US" sz="2000" dirty="0">
                <a:solidFill>
                  <a:schemeClr val="tx1"/>
                </a:solidFill>
              </a:rPr>
              <a:t> </a:t>
            </a:r>
          </a:p>
        </p:txBody>
      </p:sp>
      <p:sp>
        <p:nvSpPr>
          <p:cNvPr id="59" name="Text Placeholder 10">
            <a:extLst>
              <a:ext uri="{FF2B5EF4-FFF2-40B4-BE49-F238E27FC236}">
                <a16:creationId xmlns:a16="http://schemas.microsoft.com/office/drawing/2014/main" id="{2DEF7E37-14E6-6EF7-DDB5-A6CE47DFAC92}"/>
              </a:ext>
            </a:extLst>
          </p:cNvPr>
          <p:cNvSpPr>
            <a:spLocks noGrp="1"/>
          </p:cNvSpPr>
          <p:nvPr>
            <p:ph type="body" sz="quarter" idx="54" hasCustomPrompt="1"/>
          </p:nvPr>
        </p:nvSpPr>
        <p:spPr>
          <a:xfrm>
            <a:off x="7469941" y="3897453"/>
            <a:ext cx="1573655" cy="314836"/>
          </a:xfrm>
        </p:spPr>
        <p:txBody>
          <a:bodyPr anchor="t">
            <a:noAutofit/>
          </a:bodyPr>
          <a:lstStyle>
            <a:lvl1pPr marL="0" indent="0" algn="l">
              <a:buFontTx/>
              <a:buNone/>
              <a:defRPr sz="1300" b="0">
                <a:solidFill>
                  <a:schemeClr val="tx1"/>
                </a:solidFill>
              </a:defRPr>
            </a:lvl1pPr>
            <a:lvl2pPr marL="228600" indent="0">
              <a:buFontTx/>
              <a:buNone/>
              <a:defRPr sz="2800" b="1"/>
            </a:lvl2pPr>
            <a:lvl3pPr marL="457200" indent="0">
              <a:buFontTx/>
              <a:buNone/>
              <a:defRPr sz="2800" b="1"/>
            </a:lvl3pPr>
            <a:lvl4pPr marL="685800" indent="0">
              <a:buFontTx/>
              <a:buNone/>
              <a:defRPr sz="2800" b="1"/>
            </a:lvl4pPr>
            <a:lvl5pPr marL="914400" indent="0">
              <a:buFontTx/>
              <a:buNone/>
              <a:defRPr sz="2800" b="1"/>
            </a:lvl5pPr>
          </a:lstStyle>
          <a:p>
            <a:pPr lvl="0"/>
            <a:r>
              <a:rPr lang="en-US" dirty="0"/>
              <a:t>Add # (D10)</a:t>
            </a:r>
          </a:p>
        </p:txBody>
      </p:sp>
      <p:sp>
        <p:nvSpPr>
          <p:cNvPr id="60" name="TextBox 59">
            <a:extLst>
              <a:ext uri="{FF2B5EF4-FFF2-40B4-BE49-F238E27FC236}">
                <a16:creationId xmlns:a16="http://schemas.microsoft.com/office/drawing/2014/main" id="{1A4A38EB-14BC-49D3-4884-2FFB25C1E5C0}"/>
              </a:ext>
            </a:extLst>
          </p:cNvPr>
          <p:cNvSpPr txBox="1"/>
          <p:nvPr userDrawn="1"/>
        </p:nvSpPr>
        <p:spPr>
          <a:xfrm>
            <a:off x="7058673" y="4369627"/>
            <a:ext cx="795266" cy="348044"/>
          </a:xfrm>
          <a:prstGeom prst="rect">
            <a:avLst/>
          </a:prstGeom>
          <a:noFill/>
        </p:spPr>
        <p:txBody>
          <a:bodyPr wrap="square">
            <a:spAutoFit/>
          </a:bodyPr>
          <a:lstStyle/>
          <a:p>
            <a:pPr algn="l"/>
            <a:r>
              <a:rPr lang="en-US" sz="2000" b="1" dirty="0">
                <a:solidFill>
                  <a:schemeClr val="tx1"/>
                </a:solidFill>
              </a:rPr>
              <a:t>$</a:t>
            </a:r>
            <a:r>
              <a:rPr lang="en-US" sz="2000" dirty="0">
                <a:solidFill>
                  <a:schemeClr val="tx1"/>
                </a:solidFill>
              </a:rPr>
              <a:t> </a:t>
            </a:r>
          </a:p>
        </p:txBody>
      </p:sp>
      <p:sp>
        <p:nvSpPr>
          <p:cNvPr id="61" name="Text Placeholder 10">
            <a:extLst>
              <a:ext uri="{FF2B5EF4-FFF2-40B4-BE49-F238E27FC236}">
                <a16:creationId xmlns:a16="http://schemas.microsoft.com/office/drawing/2014/main" id="{FDB0E74D-E4D1-25FA-55AB-4D12FD348FA8}"/>
              </a:ext>
            </a:extLst>
          </p:cNvPr>
          <p:cNvSpPr>
            <a:spLocks noGrp="1"/>
          </p:cNvSpPr>
          <p:nvPr>
            <p:ph type="body" sz="quarter" idx="55" hasCustomPrompt="1"/>
          </p:nvPr>
        </p:nvSpPr>
        <p:spPr>
          <a:xfrm>
            <a:off x="7469258" y="4354605"/>
            <a:ext cx="1573655" cy="314836"/>
          </a:xfrm>
        </p:spPr>
        <p:txBody>
          <a:bodyPr anchor="t">
            <a:noAutofit/>
          </a:bodyPr>
          <a:lstStyle>
            <a:lvl1pPr marL="0" indent="0" algn="l">
              <a:buFontTx/>
              <a:buNone/>
              <a:defRPr sz="1300" b="0">
                <a:solidFill>
                  <a:schemeClr val="tx1"/>
                </a:solidFill>
              </a:defRPr>
            </a:lvl1pPr>
            <a:lvl2pPr marL="228600" indent="0">
              <a:buFontTx/>
              <a:buNone/>
              <a:defRPr sz="2800" b="1"/>
            </a:lvl2pPr>
            <a:lvl3pPr marL="457200" indent="0">
              <a:buFontTx/>
              <a:buNone/>
              <a:defRPr sz="2800" b="1"/>
            </a:lvl3pPr>
            <a:lvl4pPr marL="685800" indent="0">
              <a:buFontTx/>
              <a:buNone/>
              <a:defRPr sz="2800" b="1"/>
            </a:lvl4pPr>
            <a:lvl5pPr marL="914400" indent="0">
              <a:buFontTx/>
              <a:buNone/>
              <a:defRPr sz="2800" b="1"/>
            </a:lvl5pPr>
          </a:lstStyle>
          <a:p>
            <a:pPr lvl="0"/>
            <a:r>
              <a:rPr lang="en-US" dirty="0"/>
              <a:t>Add # (D11)</a:t>
            </a:r>
          </a:p>
        </p:txBody>
      </p:sp>
      <p:sp>
        <p:nvSpPr>
          <p:cNvPr id="62" name="TextBox 61">
            <a:extLst>
              <a:ext uri="{FF2B5EF4-FFF2-40B4-BE49-F238E27FC236}">
                <a16:creationId xmlns:a16="http://schemas.microsoft.com/office/drawing/2014/main" id="{9118B469-A7D9-D58D-308E-6BB692A41977}"/>
              </a:ext>
            </a:extLst>
          </p:cNvPr>
          <p:cNvSpPr txBox="1"/>
          <p:nvPr userDrawn="1"/>
        </p:nvSpPr>
        <p:spPr>
          <a:xfrm>
            <a:off x="7071625" y="5235400"/>
            <a:ext cx="795266" cy="348044"/>
          </a:xfrm>
          <a:prstGeom prst="rect">
            <a:avLst/>
          </a:prstGeom>
          <a:noFill/>
        </p:spPr>
        <p:txBody>
          <a:bodyPr wrap="square">
            <a:spAutoFit/>
          </a:bodyPr>
          <a:lstStyle/>
          <a:p>
            <a:pPr algn="l"/>
            <a:r>
              <a:rPr lang="en-US" sz="2000" b="1" dirty="0">
                <a:solidFill>
                  <a:schemeClr val="tx1"/>
                </a:solidFill>
              </a:rPr>
              <a:t>$</a:t>
            </a:r>
            <a:r>
              <a:rPr lang="en-US" sz="2000" dirty="0">
                <a:solidFill>
                  <a:schemeClr val="tx1"/>
                </a:solidFill>
              </a:rPr>
              <a:t> </a:t>
            </a:r>
          </a:p>
        </p:txBody>
      </p:sp>
      <p:sp>
        <p:nvSpPr>
          <p:cNvPr id="63" name="Text Placeholder 10">
            <a:extLst>
              <a:ext uri="{FF2B5EF4-FFF2-40B4-BE49-F238E27FC236}">
                <a16:creationId xmlns:a16="http://schemas.microsoft.com/office/drawing/2014/main" id="{E6AFD5FE-472E-686C-6F0C-0BF18B52328B}"/>
              </a:ext>
            </a:extLst>
          </p:cNvPr>
          <p:cNvSpPr>
            <a:spLocks noGrp="1"/>
          </p:cNvSpPr>
          <p:nvPr>
            <p:ph type="body" sz="quarter" idx="56" hasCustomPrompt="1"/>
          </p:nvPr>
        </p:nvSpPr>
        <p:spPr>
          <a:xfrm>
            <a:off x="7460389" y="4786898"/>
            <a:ext cx="1573655" cy="314836"/>
          </a:xfrm>
        </p:spPr>
        <p:txBody>
          <a:bodyPr anchor="t">
            <a:noAutofit/>
          </a:bodyPr>
          <a:lstStyle>
            <a:lvl1pPr marL="0" indent="0" algn="l">
              <a:buFontTx/>
              <a:buNone/>
              <a:defRPr sz="1300" b="0">
                <a:solidFill>
                  <a:schemeClr val="tx1"/>
                </a:solidFill>
              </a:defRPr>
            </a:lvl1pPr>
            <a:lvl2pPr marL="228600" indent="0">
              <a:buFontTx/>
              <a:buNone/>
              <a:defRPr sz="2800" b="1"/>
            </a:lvl2pPr>
            <a:lvl3pPr marL="457200" indent="0">
              <a:buFontTx/>
              <a:buNone/>
              <a:defRPr sz="2800" b="1"/>
            </a:lvl3pPr>
            <a:lvl4pPr marL="685800" indent="0">
              <a:buFontTx/>
              <a:buNone/>
              <a:defRPr sz="2800" b="1"/>
            </a:lvl4pPr>
            <a:lvl5pPr marL="914400" indent="0">
              <a:buFontTx/>
              <a:buNone/>
              <a:defRPr sz="2800" b="1"/>
            </a:lvl5pPr>
          </a:lstStyle>
          <a:p>
            <a:pPr lvl="0"/>
            <a:r>
              <a:rPr lang="en-US" dirty="0"/>
              <a:t>Add # (D12)</a:t>
            </a:r>
          </a:p>
        </p:txBody>
      </p:sp>
      <p:sp>
        <p:nvSpPr>
          <p:cNvPr id="64" name="TextBox 63">
            <a:extLst>
              <a:ext uri="{FF2B5EF4-FFF2-40B4-BE49-F238E27FC236}">
                <a16:creationId xmlns:a16="http://schemas.microsoft.com/office/drawing/2014/main" id="{F61CB75D-CB3D-352D-603C-93B87953FFD3}"/>
              </a:ext>
            </a:extLst>
          </p:cNvPr>
          <p:cNvSpPr txBox="1"/>
          <p:nvPr userDrawn="1"/>
        </p:nvSpPr>
        <p:spPr>
          <a:xfrm>
            <a:off x="7062758" y="4815937"/>
            <a:ext cx="795266" cy="348044"/>
          </a:xfrm>
          <a:prstGeom prst="rect">
            <a:avLst/>
          </a:prstGeom>
          <a:noFill/>
        </p:spPr>
        <p:txBody>
          <a:bodyPr wrap="square">
            <a:spAutoFit/>
          </a:bodyPr>
          <a:lstStyle/>
          <a:p>
            <a:pPr algn="l"/>
            <a:r>
              <a:rPr lang="en-US" sz="2000" b="1" dirty="0">
                <a:solidFill>
                  <a:schemeClr val="tx1"/>
                </a:solidFill>
              </a:rPr>
              <a:t>$</a:t>
            </a:r>
            <a:r>
              <a:rPr lang="en-US" sz="2000" dirty="0">
                <a:solidFill>
                  <a:schemeClr val="tx1"/>
                </a:solidFill>
              </a:rPr>
              <a:t> </a:t>
            </a:r>
          </a:p>
        </p:txBody>
      </p:sp>
      <p:sp>
        <p:nvSpPr>
          <p:cNvPr id="65" name="Text Placeholder 10">
            <a:extLst>
              <a:ext uri="{FF2B5EF4-FFF2-40B4-BE49-F238E27FC236}">
                <a16:creationId xmlns:a16="http://schemas.microsoft.com/office/drawing/2014/main" id="{2235FC51-9B4C-CA31-36D2-805D067810DE}"/>
              </a:ext>
            </a:extLst>
          </p:cNvPr>
          <p:cNvSpPr>
            <a:spLocks noGrp="1"/>
          </p:cNvSpPr>
          <p:nvPr>
            <p:ph type="body" sz="quarter" idx="57" hasCustomPrompt="1"/>
          </p:nvPr>
        </p:nvSpPr>
        <p:spPr>
          <a:xfrm>
            <a:off x="7460389" y="5194803"/>
            <a:ext cx="1573655" cy="314836"/>
          </a:xfrm>
        </p:spPr>
        <p:txBody>
          <a:bodyPr anchor="t">
            <a:noAutofit/>
          </a:bodyPr>
          <a:lstStyle>
            <a:lvl1pPr marL="0" indent="0" algn="l">
              <a:buFontTx/>
              <a:buNone/>
              <a:defRPr sz="1300" b="0">
                <a:solidFill>
                  <a:schemeClr val="tx1"/>
                </a:solidFill>
              </a:defRPr>
            </a:lvl1pPr>
            <a:lvl2pPr marL="228600" indent="0">
              <a:buFontTx/>
              <a:buNone/>
              <a:defRPr sz="2800" b="1"/>
            </a:lvl2pPr>
            <a:lvl3pPr marL="457200" indent="0">
              <a:buFontTx/>
              <a:buNone/>
              <a:defRPr sz="2800" b="1"/>
            </a:lvl3pPr>
            <a:lvl4pPr marL="685800" indent="0">
              <a:buFontTx/>
              <a:buNone/>
              <a:defRPr sz="2800" b="1"/>
            </a:lvl4pPr>
            <a:lvl5pPr marL="914400" indent="0">
              <a:buFontTx/>
              <a:buNone/>
              <a:defRPr sz="2800" b="1"/>
            </a:lvl5pPr>
          </a:lstStyle>
          <a:p>
            <a:pPr lvl="0"/>
            <a:r>
              <a:rPr lang="en-US" dirty="0"/>
              <a:t>Add # (D13)</a:t>
            </a:r>
          </a:p>
        </p:txBody>
      </p:sp>
      <p:sp>
        <p:nvSpPr>
          <p:cNvPr id="66" name="TextBox 65">
            <a:extLst>
              <a:ext uri="{FF2B5EF4-FFF2-40B4-BE49-F238E27FC236}">
                <a16:creationId xmlns:a16="http://schemas.microsoft.com/office/drawing/2014/main" id="{534BDE37-4687-42DC-8493-423B99E7C828}"/>
              </a:ext>
            </a:extLst>
          </p:cNvPr>
          <p:cNvSpPr txBox="1"/>
          <p:nvPr userDrawn="1"/>
        </p:nvSpPr>
        <p:spPr>
          <a:xfrm>
            <a:off x="7062758" y="5607688"/>
            <a:ext cx="319772" cy="348044"/>
          </a:xfrm>
          <a:prstGeom prst="rect">
            <a:avLst/>
          </a:prstGeom>
          <a:noFill/>
        </p:spPr>
        <p:txBody>
          <a:bodyPr wrap="square">
            <a:spAutoFit/>
          </a:bodyPr>
          <a:lstStyle/>
          <a:p>
            <a:pPr algn="l"/>
            <a:r>
              <a:rPr lang="en-US" sz="2000" b="1" dirty="0">
                <a:solidFill>
                  <a:schemeClr val="tx1"/>
                </a:solidFill>
              </a:rPr>
              <a:t>$</a:t>
            </a:r>
            <a:r>
              <a:rPr lang="en-US" sz="2000" dirty="0">
                <a:solidFill>
                  <a:schemeClr val="tx1"/>
                </a:solidFill>
              </a:rPr>
              <a:t> </a:t>
            </a:r>
          </a:p>
        </p:txBody>
      </p:sp>
      <p:sp>
        <p:nvSpPr>
          <p:cNvPr id="67" name="Text Placeholder 10">
            <a:extLst>
              <a:ext uri="{FF2B5EF4-FFF2-40B4-BE49-F238E27FC236}">
                <a16:creationId xmlns:a16="http://schemas.microsoft.com/office/drawing/2014/main" id="{EB904F0A-C574-34BC-3764-1D2527D95848}"/>
              </a:ext>
            </a:extLst>
          </p:cNvPr>
          <p:cNvSpPr>
            <a:spLocks noGrp="1"/>
          </p:cNvSpPr>
          <p:nvPr>
            <p:ph type="body" sz="quarter" idx="58" hasCustomPrompt="1"/>
          </p:nvPr>
        </p:nvSpPr>
        <p:spPr>
          <a:xfrm>
            <a:off x="7460390" y="5611266"/>
            <a:ext cx="1573655" cy="314836"/>
          </a:xfrm>
        </p:spPr>
        <p:txBody>
          <a:bodyPr anchor="t">
            <a:noAutofit/>
          </a:bodyPr>
          <a:lstStyle>
            <a:lvl1pPr marL="0" indent="0" algn="l">
              <a:buFontTx/>
              <a:buNone/>
              <a:defRPr sz="1300" b="0">
                <a:solidFill>
                  <a:schemeClr val="tx1"/>
                </a:solidFill>
              </a:defRPr>
            </a:lvl1pPr>
            <a:lvl2pPr marL="228600" indent="0">
              <a:buFontTx/>
              <a:buNone/>
              <a:defRPr sz="2800" b="1"/>
            </a:lvl2pPr>
            <a:lvl3pPr marL="457200" indent="0">
              <a:buFontTx/>
              <a:buNone/>
              <a:defRPr sz="2800" b="1"/>
            </a:lvl3pPr>
            <a:lvl4pPr marL="685800" indent="0">
              <a:buFontTx/>
              <a:buNone/>
              <a:defRPr sz="2800" b="1"/>
            </a:lvl4pPr>
            <a:lvl5pPr marL="914400" indent="0">
              <a:buFontTx/>
              <a:buNone/>
              <a:defRPr sz="2800" b="1"/>
            </a:lvl5pPr>
          </a:lstStyle>
          <a:p>
            <a:pPr lvl="0"/>
            <a:r>
              <a:rPr lang="en-US" dirty="0"/>
              <a:t>Add # (D14 )</a:t>
            </a:r>
          </a:p>
        </p:txBody>
      </p:sp>
      <p:sp>
        <p:nvSpPr>
          <p:cNvPr id="68" name="Text Placeholder 10">
            <a:extLst>
              <a:ext uri="{FF2B5EF4-FFF2-40B4-BE49-F238E27FC236}">
                <a16:creationId xmlns:a16="http://schemas.microsoft.com/office/drawing/2014/main" id="{543E79A1-7A7E-03F4-9001-89CDA7EABF34}"/>
              </a:ext>
            </a:extLst>
          </p:cNvPr>
          <p:cNvSpPr>
            <a:spLocks noGrp="1"/>
          </p:cNvSpPr>
          <p:nvPr>
            <p:ph type="body" sz="quarter" idx="59" hasCustomPrompt="1"/>
          </p:nvPr>
        </p:nvSpPr>
        <p:spPr>
          <a:xfrm>
            <a:off x="10393070" y="5928907"/>
            <a:ext cx="1566632" cy="255703"/>
          </a:xfrm>
        </p:spPr>
        <p:txBody>
          <a:bodyPr anchor="t">
            <a:noAutofit/>
          </a:bodyPr>
          <a:lstStyle>
            <a:lvl1pPr marL="0" indent="0" algn="l">
              <a:buFontTx/>
              <a:buNone/>
              <a:defRPr sz="1200" b="0">
                <a:solidFill>
                  <a:schemeClr val="tx1"/>
                </a:solidFill>
              </a:defRPr>
            </a:lvl1pPr>
            <a:lvl2pPr marL="228600" indent="0">
              <a:buFontTx/>
              <a:buNone/>
              <a:defRPr sz="2800" b="1"/>
            </a:lvl2pPr>
            <a:lvl3pPr marL="457200" indent="0">
              <a:buFontTx/>
              <a:buNone/>
              <a:defRPr sz="2800" b="1"/>
            </a:lvl3pPr>
            <a:lvl4pPr marL="685800" indent="0">
              <a:buFontTx/>
              <a:buNone/>
              <a:defRPr sz="2800" b="1"/>
            </a:lvl4pPr>
            <a:lvl5pPr marL="914400" indent="0">
              <a:buFontTx/>
              <a:buNone/>
              <a:defRPr sz="2800" b="1"/>
            </a:lvl5pPr>
          </a:lstStyle>
          <a:p>
            <a:pPr lvl="0"/>
            <a:r>
              <a:rPr lang="en-US" dirty="0"/>
              <a:t>Add Total </a:t>
            </a:r>
          </a:p>
        </p:txBody>
      </p:sp>
      <p:sp>
        <p:nvSpPr>
          <p:cNvPr id="69" name="Text Placeholder 10">
            <a:extLst>
              <a:ext uri="{FF2B5EF4-FFF2-40B4-BE49-F238E27FC236}">
                <a16:creationId xmlns:a16="http://schemas.microsoft.com/office/drawing/2014/main" id="{A0DB2367-3670-71C3-8122-B77F8B9508DB}"/>
              </a:ext>
            </a:extLst>
          </p:cNvPr>
          <p:cNvSpPr>
            <a:spLocks noGrp="1"/>
          </p:cNvSpPr>
          <p:nvPr>
            <p:ph type="body" sz="quarter" idx="60" hasCustomPrompt="1"/>
          </p:nvPr>
        </p:nvSpPr>
        <p:spPr>
          <a:xfrm>
            <a:off x="10408603" y="6177765"/>
            <a:ext cx="1551099" cy="264943"/>
          </a:xfrm>
        </p:spPr>
        <p:txBody>
          <a:bodyPr anchor="t">
            <a:noAutofit/>
          </a:bodyPr>
          <a:lstStyle>
            <a:lvl1pPr marL="0" indent="0" algn="l">
              <a:buFontTx/>
              <a:buNone/>
              <a:defRPr sz="1050" b="0">
                <a:solidFill>
                  <a:schemeClr val="tx1"/>
                </a:solidFill>
                <a:highlight>
                  <a:srgbClr val="FFFF00"/>
                </a:highlight>
              </a:defRPr>
            </a:lvl1pPr>
            <a:lvl2pPr marL="228600" indent="0">
              <a:buFontTx/>
              <a:buNone/>
              <a:defRPr sz="2800" b="1"/>
            </a:lvl2pPr>
            <a:lvl3pPr marL="457200" indent="0">
              <a:buFontTx/>
              <a:buNone/>
              <a:defRPr sz="2800" b="1"/>
            </a:lvl3pPr>
            <a:lvl4pPr marL="685800" indent="0">
              <a:buFontTx/>
              <a:buNone/>
              <a:defRPr sz="2800" b="1"/>
            </a:lvl4pPr>
            <a:lvl5pPr marL="914400" indent="0">
              <a:buFontTx/>
              <a:buNone/>
              <a:defRPr sz="2800" b="1"/>
            </a:lvl5pPr>
          </a:lstStyle>
          <a:p>
            <a:pPr lvl="0"/>
            <a:r>
              <a:rPr lang="en-US" dirty="0"/>
              <a:t>Conversion (If needed)</a:t>
            </a:r>
          </a:p>
        </p:txBody>
      </p:sp>
      <p:sp>
        <p:nvSpPr>
          <p:cNvPr id="70" name="Text Placeholder 10">
            <a:extLst>
              <a:ext uri="{FF2B5EF4-FFF2-40B4-BE49-F238E27FC236}">
                <a16:creationId xmlns:a16="http://schemas.microsoft.com/office/drawing/2014/main" id="{1B64B3E8-12C3-C1E3-6B9A-005C265130CE}"/>
              </a:ext>
            </a:extLst>
          </p:cNvPr>
          <p:cNvSpPr>
            <a:spLocks noGrp="1"/>
          </p:cNvSpPr>
          <p:nvPr>
            <p:ph type="body" sz="quarter" idx="61" hasCustomPrompt="1"/>
          </p:nvPr>
        </p:nvSpPr>
        <p:spPr>
          <a:xfrm>
            <a:off x="10073326" y="6150343"/>
            <a:ext cx="287747" cy="264943"/>
          </a:xfrm>
        </p:spPr>
        <p:txBody>
          <a:bodyPr anchor="t">
            <a:noAutofit/>
          </a:bodyPr>
          <a:lstStyle>
            <a:lvl1pPr marL="0" indent="0" algn="l">
              <a:buFontTx/>
              <a:buNone/>
              <a:defRPr sz="1800" b="1">
                <a:solidFill>
                  <a:schemeClr val="tx1"/>
                </a:solidFill>
                <a:highlight>
                  <a:srgbClr val="FFFF00"/>
                </a:highlight>
              </a:defRPr>
            </a:lvl1pPr>
            <a:lvl2pPr marL="228600" indent="0">
              <a:buFontTx/>
              <a:buNone/>
              <a:defRPr sz="2800" b="1"/>
            </a:lvl2pPr>
            <a:lvl3pPr marL="457200" indent="0">
              <a:buFontTx/>
              <a:buNone/>
              <a:defRPr sz="2800" b="1"/>
            </a:lvl3pPr>
            <a:lvl4pPr marL="685800" indent="0">
              <a:buFontTx/>
              <a:buNone/>
              <a:defRPr sz="2800" b="1"/>
            </a:lvl4pPr>
            <a:lvl5pPr marL="914400" indent="0">
              <a:buFontTx/>
              <a:buNone/>
              <a:defRPr sz="2800" b="1"/>
            </a:lvl5pPr>
          </a:lstStyle>
          <a:p>
            <a:pPr lvl="0"/>
            <a:r>
              <a:rPr lang="en-US" dirty="0"/>
              <a:t>$</a:t>
            </a:r>
          </a:p>
        </p:txBody>
      </p:sp>
      <p:sp>
        <p:nvSpPr>
          <p:cNvPr id="71" name="TextBox 70">
            <a:extLst>
              <a:ext uri="{FF2B5EF4-FFF2-40B4-BE49-F238E27FC236}">
                <a16:creationId xmlns:a16="http://schemas.microsoft.com/office/drawing/2014/main" id="{68BB7D56-F7E0-8468-AB01-5291C56107C0}"/>
              </a:ext>
            </a:extLst>
          </p:cNvPr>
          <p:cNvSpPr txBox="1"/>
          <p:nvPr userDrawn="1"/>
        </p:nvSpPr>
        <p:spPr>
          <a:xfrm>
            <a:off x="10073326" y="5885377"/>
            <a:ext cx="795266" cy="348044"/>
          </a:xfrm>
          <a:prstGeom prst="rect">
            <a:avLst/>
          </a:prstGeom>
          <a:noFill/>
        </p:spPr>
        <p:txBody>
          <a:bodyPr wrap="square">
            <a:spAutoFit/>
          </a:bodyPr>
          <a:lstStyle/>
          <a:p>
            <a:pPr algn="l"/>
            <a:r>
              <a:rPr lang="en-US" sz="2000" b="1" dirty="0">
                <a:solidFill>
                  <a:schemeClr val="tx1"/>
                </a:solidFill>
              </a:rPr>
              <a:t>$</a:t>
            </a:r>
            <a:r>
              <a:rPr lang="en-US" sz="2000" dirty="0">
                <a:solidFill>
                  <a:schemeClr val="tx1"/>
                </a:solidFill>
              </a:rPr>
              <a:t> </a:t>
            </a:r>
          </a:p>
        </p:txBody>
      </p:sp>
      <p:sp>
        <p:nvSpPr>
          <p:cNvPr id="72" name="TextBox 71">
            <a:extLst>
              <a:ext uri="{FF2B5EF4-FFF2-40B4-BE49-F238E27FC236}">
                <a16:creationId xmlns:a16="http://schemas.microsoft.com/office/drawing/2014/main" id="{CC72CDB1-B4DA-793C-FB5D-9E45467E1C08}"/>
              </a:ext>
            </a:extLst>
          </p:cNvPr>
          <p:cNvSpPr txBox="1"/>
          <p:nvPr userDrawn="1"/>
        </p:nvSpPr>
        <p:spPr>
          <a:xfrm>
            <a:off x="9115063" y="3286789"/>
            <a:ext cx="934497" cy="575863"/>
          </a:xfrm>
          <a:prstGeom prst="rect">
            <a:avLst/>
          </a:prstGeom>
          <a:solidFill>
            <a:schemeClr val="accent3">
              <a:lumMod val="10000"/>
              <a:lumOff val="90000"/>
            </a:schemeClr>
          </a:solidFill>
          <a:ln>
            <a:solidFill>
              <a:schemeClr val="tx1"/>
            </a:solidFill>
          </a:ln>
        </p:spPr>
        <p:txBody>
          <a:bodyPr vert="horz" wrap="square" lIns="91440" tIns="45720" rIns="91440" bIns="45720" rtlCol="0" anchor="ctr" anchorCtr="0">
            <a:normAutofit/>
          </a:bodyPr>
          <a:lstStyle/>
          <a:p>
            <a:pPr algn="l" fontAlgn="ctr">
              <a:tabLst/>
            </a:pPr>
            <a:r>
              <a:rPr lang="en-US" sz="1400" b="1" spc="0" dirty="0">
                <a:solidFill>
                  <a:schemeClr val="tx1"/>
                </a:solidFill>
              </a:rPr>
              <a:t>TOTAL COST</a:t>
            </a:r>
          </a:p>
        </p:txBody>
      </p:sp>
      <p:sp>
        <p:nvSpPr>
          <p:cNvPr id="73" name="TextBox 72">
            <a:extLst>
              <a:ext uri="{FF2B5EF4-FFF2-40B4-BE49-F238E27FC236}">
                <a16:creationId xmlns:a16="http://schemas.microsoft.com/office/drawing/2014/main" id="{691652CC-84C6-D982-5FC3-0CAED527A1CB}"/>
              </a:ext>
            </a:extLst>
          </p:cNvPr>
          <p:cNvSpPr txBox="1"/>
          <p:nvPr userDrawn="1"/>
        </p:nvSpPr>
        <p:spPr>
          <a:xfrm>
            <a:off x="8744590" y="6005224"/>
            <a:ext cx="1304971" cy="333642"/>
          </a:xfrm>
          <a:prstGeom prst="rect">
            <a:avLst/>
          </a:prstGeom>
        </p:spPr>
        <p:txBody>
          <a:bodyPr vert="horz" wrap="square" lIns="91440" tIns="45720" rIns="91440" bIns="45720" rtlCol="0" anchor="ctr" anchorCtr="0">
            <a:normAutofit/>
          </a:bodyPr>
          <a:lstStyle/>
          <a:p>
            <a:pPr algn="l" fontAlgn="ctr">
              <a:tabLst/>
            </a:pPr>
            <a:r>
              <a:rPr lang="en-US" sz="1400" b="1" spc="0" dirty="0">
                <a:solidFill>
                  <a:schemeClr val="tx1"/>
                </a:solidFill>
              </a:rPr>
              <a:t>TOTAL COST</a:t>
            </a:r>
          </a:p>
        </p:txBody>
      </p:sp>
      <p:sp>
        <p:nvSpPr>
          <p:cNvPr id="74" name="TextBox 73">
            <a:extLst>
              <a:ext uri="{FF2B5EF4-FFF2-40B4-BE49-F238E27FC236}">
                <a16:creationId xmlns:a16="http://schemas.microsoft.com/office/drawing/2014/main" id="{93902D23-AAB5-B8A8-CA99-36AE4486FBD5}"/>
              </a:ext>
            </a:extLst>
          </p:cNvPr>
          <p:cNvSpPr txBox="1"/>
          <p:nvPr userDrawn="1"/>
        </p:nvSpPr>
        <p:spPr>
          <a:xfrm>
            <a:off x="10060136" y="3934941"/>
            <a:ext cx="795266" cy="348044"/>
          </a:xfrm>
          <a:prstGeom prst="rect">
            <a:avLst/>
          </a:prstGeom>
          <a:noFill/>
        </p:spPr>
        <p:txBody>
          <a:bodyPr wrap="square">
            <a:spAutoFit/>
          </a:bodyPr>
          <a:lstStyle/>
          <a:p>
            <a:pPr algn="l"/>
            <a:r>
              <a:rPr lang="en-US" sz="2000" b="1" dirty="0">
                <a:solidFill>
                  <a:schemeClr val="tx1"/>
                </a:solidFill>
              </a:rPr>
              <a:t>$</a:t>
            </a:r>
            <a:r>
              <a:rPr lang="en-US" sz="2000" dirty="0">
                <a:solidFill>
                  <a:schemeClr val="tx1"/>
                </a:solidFill>
              </a:rPr>
              <a:t> </a:t>
            </a:r>
          </a:p>
        </p:txBody>
      </p:sp>
      <p:sp>
        <p:nvSpPr>
          <p:cNvPr id="75" name="Text Placeholder 10">
            <a:extLst>
              <a:ext uri="{FF2B5EF4-FFF2-40B4-BE49-F238E27FC236}">
                <a16:creationId xmlns:a16="http://schemas.microsoft.com/office/drawing/2014/main" id="{4433B5B1-5858-C602-744E-1B5B2BFE1750}"/>
              </a:ext>
            </a:extLst>
          </p:cNvPr>
          <p:cNvSpPr>
            <a:spLocks noGrp="1"/>
          </p:cNvSpPr>
          <p:nvPr>
            <p:ph type="body" sz="quarter" idx="62" hasCustomPrompt="1"/>
          </p:nvPr>
        </p:nvSpPr>
        <p:spPr>
          <a:xfrm>
            <a:off x="9244028" y="4367002"/>
            <a:ext cx="795266" cy="285442"/>
          </a:xfrm>
        </p:spPr>
        <p:txBody>
          <a:bodyPr anchor="t">
            <a:noAutofit/>
          </a:bodyPr>
          <a:lstStyle>
            <a:lvl1pPr marL="0" indent="0" algn="l">
              <a:buFontTx/>
              <a:buNone/>
              <a:defRPr sz="1300" b="0">
                <a:solidFill>
                  <a:schemeClr val="tx1"/>
                </a:solidFill>
              </a:defRPr>
            </a:lvl1pPr>
            <a:lvl2pPr marL="228600" indent="0">
              <a:buFontTx/>
              <a:buNone/>
              <a:defRPr sz="2800" b="1"/>
            </a:lvl2pPr>
            <a:lvl3pPr marL="457200" indent="0">
              <a:buFontTx/>
              <a:buNone/>
              <a:defRPr sz="2800" b="1"/>
            </a:lvl3pPr>
            <a:lvl4pPr marL="685800" indent="0">
              <a:buFontTx/>
              <a:buNone/>
              <a:defRPr sz="2800" b="1"/>
            </a:lvl4pPr>
            <a:lvl5pPr marL="914400" indent="0">
              <a:buFontTx/>
              <a:buNone/>
              <a:defRPr sz="2800" b="1"/>
            </a:lvl5pPr>
          </a:lstStyle>
          <a:p>
            <a:pPr lvl="0"/>
            <a:r>
              <a:rPr lang="en-US" dirty="0"/>
              <a:t># (E11)</a:t>
            </a:r>
          </a:p>
        </p:txBody>
      </p:sp>
      <p:sp>
        <p:nvSpPr>
          <p:cNvPr id="76" name="Text Placeholder 10">
            <a:extLst>
              <a:ext uri="{FF2B5EF4-FFF2-40B4-BE49-F238E27FC236}">
                <a16:creationId xmlns:a16="http://schemas.microsoft.com/office/drawing/2014/main" id="{28BF3DAD-215A-C8DE-AB8E-37477646FF36}"/>
              </a:ext>
            </a:extLst>
          </p:cNvPr>
          <p:cNvSpPr>
            <a:spLocks noGrp="1"/>
          </p:cNvSpPr>
          <p:nvPr>
            <p:ph type="body" sz="quarter" idx="63" hasCustomPrompt="1"/>
          </p:nvPr>
        </p:nvSpPr>
        <p:spPr>
          <a:xfrm>
            <a:off x="9228243" y="4811139"/>
            <a:ext cx="795266" cy="285442"/>
          </a:xfrm>
        </p:spPr>
        <p:txBody>
          <a:bodyPr anchor="t">
            <a:noAutofit/>
          </a:bodyPr>
          <a:lstStyle>
            <a:lvl1pPr marL="0" indent="0" algn="l">
              <a:buFontTx/>
              <a:buNone/>
              <a:defRPr sz="1300" b="0">
                <a:solidFill>
                  <a:schemeClr val="tx1"/>
                </a:solidFill>
              </a:defRPr>
            </a:lvl1pPr>
            <a:lvl2pPr marL="228600" indent="0">
              <a:buFontTx/>
              <a:buNone/>
              <a:defRPr sz="2800" b="1"/>
            </a:lvl2pPr>
            <a:lvl3pPr marL="457200" indent="0">
              <a:buFontTx/>
              <a:buNone/>
              <a:defRPr sz="2800" b="1"/>
            </a:lvl3pPr>
            <a:lvl4pPr marL="685800" indent="0">
              <a:buFontTx/>
              <a:buNone/>
              <a:defRPr sz="2800" b="1"/>
            </a:lvl4pPr>
            <a:lvl5pPr marL="914400" indent="0">
              <a:buFontTx/>
              <a:buNone/>
              <a:defRPr sz="2800" b="1"/>
            </a:lvl5pPr>
          </a:lstStyle>
          <a:p>
            <a:pPr lvl="0"/>
            <a:r>
              <a:rPr lang="en-US" dirty="0"/>
              <a:t># (E12)</a:t>
            </a:r>
          </a:p>
        </p:txBody>
      </p:sp>
      <p:sp>
        <p:nvSpPr>
          <p:cNvPr id="77" name="Text Placeholder 10">
            <a:extLst>
              <a:ext uri="{FF2B5EF4-FFF2-40B4-BE49-F238E27FC236}">
                <a16:creationId xmlns:a16="http://schemas.microsoft.com/office/drawing/2014/main" id="{B0DC1FBA-7751-E3DB-726D-C2574492F14B}"/>
              </a:ext>
            </a:extLst>
          </p:cNvPr>
          <p:cNvSpPr>
            <a:spLocks noGrp="1"/>
          </p:cNvSpPr>
          <p:nvPr>
            <p:ph type="body" sz="quarter" idx="64" hasCustomPrompt="1"/>
          </p:nvPr>
        </p:nvSpPr>
        <p:spPr>
          <a:xfrm>
            <a:off x="9228243" y="5230564"/>
            <a:ext cx="795266" cy="285442"/>
          </a:xfrm>
        </p:spPr>
        <p:txBody>
          <a:bodyPr anchor="t">
            <a:noAutofit/>
          </a:bodyPr>
          <a:lstStyle>
            <a:lvl1pPr marL="0" indent="0" algn="l">
              <a:buFontTx/>
              <a:buNone/>
              <a:defRPr sz="1300" b="0">
                <a:solidFill>
                  <a:schemeClr val="tx1"/>
                </a:solidFill>
              </a:defRPr>
            </a:lvl1pPr>
            <a:lvl2pPr marL="228600" indent="0">
              <a:buFontTx/>
              <a:buNone/>
              <a:defRPr sz="2800" b="1"/>
            </a:lvl2pPr>
            <a:lvl3pPr marL="457200" indent="0">
              <a:buFontTx/>
              <a:buNone/>
              <a:defRPr sz="2800" b="1"/>
            </a:lvl3pPr>
            <a:lvl4pPr marL="685800" indent="0">
              <a:buFontTx/>
              <a:buNone/>
              <a:defRPr sz="2800" b="1"/>
            </a:lvl4pPr>
            <a:lvl5pPr marL="914400" indent="0">
              <a:buFontTx/>
              <a:buNone/>
              <a:defRPr sz="2800" b="1"/>
            </a:lvl5pPr>
          </a:lstStyle>
          <a:p>
            <a:pPr lvl="0"/>
            <a:r>
              <a:rPr lang="en-US" dirty="0"/>
              <a:t># (E13)</a:t>
            </a:r>
          </a:p>
        </p:txBody>
      </p:sp>
      <p:sp>
        <p:nvSpPr>
          <p:cNvPr id="78" name="Text Placeholder 10">
            <a:extLst>
              <a:ext uri="{FF2B5EF4-FFF2-40B4-BE49-F238E27FC236}">
                <a16:creationId xmlns:a16="http://schemas.microsoft.com/office/drawing/2014/main" id="{0F3B673A-2BF7-0964-06BC-8EE71D9238A4}"/>
              </a:ext>
            </a:extLst>
          </p:cNvPr>
          <p:cNvSpPr>
            <a:spLocks noGrp="1"/>
          </p:cNvSpPr>
          <p:nvPr>
            <p:ph type="body" sz="quarter" idx="65" hasCustomPrompt="1"/>
          </p:nvPr>
        </p:nvSpPr>
        <p:spPr>
          <a:xfrm>
            <a:off x="9252869" y="5625995"/>
            <a:ext cx="795266" cy="285442"/>
          </a:xfrm>
        </p:spPr>
        <p:txBody>
          <a:bodyPr anchor="t">
            <a:noAutofit/>
          </a:bodyPr>
          <a:lstStyle>
            <a:lvl1pPr marL="0" indent="0" algn="l">
              <a:buFontTx/>
              <a:buNone/>
              <a:defRPr sz="1300" b="0">
                <a:solidFill>
                  <a:schemeClr val="tx1"/>
                </a:solidFill>
              </a:defRPr>
            </a:lvl1pPr>
            <a:lvl2pPr marL="228600" indent="0">
              <a:buFontTx/>
              <a:buNone/>
              <a:defRPr sz="2800" b="1"/>
            </a:lvl2pPr>
            <a:lvl3pPr marL="457200" indent="0">
              <a:buFontTx/>
              <a:buNone/>
              <a:defRPr sz="2800" b="1"/>
            </a:lvl3pPr>
            <a:lvl4pPr marL="685800" indent="0">
              <a:buFontTx/>
              <a:buNone/>
              <a:defRPr sz="2800" b="1"/>
            </a:lvl4pPr>
            <a:lvl5pPr marL="914400" indent="0">
              <a:buFontTx/>
              <a:buNone/>
              <a:defRPr sz="2800" b="1"/>
            </a:lvl5pPr>
          </a:lstStyle>
          <a:p>
            <a:pPr lvl="0"/>
            <a:r>
              <a:rPr lang="en-US" dirty="0"/>
              <a:t># (E14)</a:t>
            </a:r>
          </a:p>
        </p:txBody>
      </p:sp>
    </p:spTree>
    <p:extLst>
      <p:ext uri="{BB962C8B-B14F-4D97-AF65-F5344CB8AC3E}">
        <p14:creationId xmlns:p14="http://schemas.microsoft.com/office/powerpoint/2010/main" val="36943704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5C1BC6B-FA93-76B9-8984-F2B897C82E4A}"/>
              </a:ext>
            </a:extLst>
          </p:cNvPr>
          <p:cNvSpPr>
            <a:spLocks noGrp="1"/>
          </p:cNvSpPr>
          <p:nvPr>
            <p:ph type="body" idx="1"/>
          </p:nvPr>
        </p:nvSpPr>
        <p:spPr>
          <a:xfrm>
            <a:off x="2357120" y="2853306"/>
            <a:ext cx="9184292" cy="307662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a:extLst>
              <a:ext uri="{FF2B5EF4-FFF2-40B4-BE49-F238E27FC236}">
                <a16:creationId xmlns:a16="http://schemas.microsoft.com/office/drawing/2014/main" id="{AD864393-23E5-D9AB-1329-C6F1EC2E6338}"/>
              </a:ext>
            </a:extLst>
          </p:cNvPr>
          <p:cNvSpPr>
            <a:spLocks noGrp="1"/>
          </p:cNvSpPr>
          <p:nvPr>
            <p:ph type="sldNum" sz="quarter" idx="4"/>
          </p:nvPr>
        </p:nvSpPr>
        <p:spPr>
          <a:xfrm>
            <a:off x="11706789" y="6480040"/>
            <a:ext cx="441861" cy="229077"/>
          </a:xfrm>
          <a:prstGeom prst="rect">
            <a:avLst/>
          </a:prstGeom>
          <a:solidFill>
            <a:schemeClr val="bg1">
              <a:alpha val="0"/>
            </a:schemeClr>
          </a:solidFill>
        </p:spPr>
        <p:txBody>
          <a:bodyPr vert="horz" lIns="91440" tIns="45720" rIns="91440" bIns="45720" rtlCol="0" anchor="ctr"/>
          <a:lstStyle>
            <a:lvl1pPr algn="l">
              <a:defRPr sz="1200" b="1" i="0">
                <a:solidFill>
                  <a:schemeClr val="accent1"/>
                </a:solidFill>
                <a:latin typeface="Aptos" panose="020B0004020202020204" pitchFamily="34" charset="0"/>
                <a:ea typeface="Source Sans Pro Semibold" panose="020B0503030403020204" pitchFamily="34" charset="0"/>
              </a:defRPr>
            </a:lvl1pPr>
          </a:lstStyle>
          <a:p>
            <a:r>
              <a:rPr lang="en-US" dirty="0"/>
              <a:t>#</a:t>
            </a:r>
          </a:p>
        </p:txBody>
      </p:sp>
      <p:sp>
        <p:nvSpPr>
          <p:cNvPr id="5" name="TextBox 4">
            <a:extLst>
              <a:ext uri="{FF2B5EF4-FFF2-40B4-BE49-F238E27FC236}">
                <a16:creationId xmlns:a16="http://schemas.microsoft.com/office/drawing/2014/main" id="{992E7AF3-EFC6-8E83-BF05-573901AFAA46}"/>
              </a:ext>
            </a:extLst>
          </p:cNvPr>
          <p:cNvSpPr txBox="1"/>
          <p:nvPr userDrawn="1"/>
        </p:nvSpPr>
        <p:spPr>
          <a:xfrm>
            <a:off x="832555" y="5661817"/>
            <a:ext cx="4247445" cy="536223"/>
          </a:xfrm>
          <a:prstGeom prst="rect">
            <a:avLst/>
          </a:prstGeom>
        </p:spPr>
        <p:txBody>
          <a:bodyPr vert="horz" wrap="square" lIns="45720" tIns="22860" rIns="45720" bIns="22860" rtlCol="0" anchor="ctr" anchorCtr="0">
            <a:normAutofit/>
          </a:bodyPr>
          <a:lstStyle/>
          <a:p>
            <a:pPr algn="l" fontAlgn="ctr">
              <a:tabLst/>
            </a:pPr>
            <a:endParaRPr lang="en-US" sz="650" spc="0" dirty="0">
              <a:solidFill>
                <a:schemeClr val="tx1"/>
              </a:solidFill>
            </a:endParaRPr>
          </a:p>
        </p:txBody>
      </p:sp>
      <p:sp>
        <p:nvSpPr>
          <p:cNvPr id="10" name="TextBox 9">
            <a:extLst>
              <a:ext uri="{FF2B5EF4-FFF2-40B4-BE49-F238E27FC236}">
                <a16:creationId xmlns:a16="http://schemas.microsoft.com/office/drawing/2014/main" id="{E287DE51-17AC-50F0-586C-57248109515F}"/>
              </a:ext>
            </a:extLst>
          </p:cNvPr>
          <p:cNvSpPr txBox="1"/>
          <p:nvPr userDrawn="1"/>
        </p:nvSpPr>
        <p:spPr>
          <a:xfrm>
            <a:off x="7989816" y="6434895"/>
            <a:ext cx="3704000" cy="298471"/>
          </a:xfrm>
          <a:prstGeom prst="rect">
            <a:avLst/>
          </a:prstGeom>
        </p:spPr>
        <p:txBody>
          <a:bodyPr vert="horz" wrap="square" lIns="45720" tIns="22860" rIns="45720" bIns="22860" rtlCol="0" anchor="ctr" anchorCtr="0">
            <a:normAutofit/>
          </a:bodyPr>
          <a:lstStyle/>
          <a:p>
            <a:pPr algn="r" fontAlgn="ctr">
              <a:tabLst/>
            </a:pPr>
            <a:r>
              <a:rPr lang="en-US" sz="900" b="0" i="1" u="none" strike="noStrike" baseline="0" dirty="0">
                <a:solidFill>
                  <a:schemeClr val="bg2"/>
                </a:solidFill>
                <a:effectLst/>
                <a:latin typeface="Aptos" panose="020B0004020202020204" pitchFamily="34" charset="0"/>
              </a:rPr>
              <a:t>©American Nurses Credentialing Center. All Rights Reserved.</a:t>
            </a:r>
            <a:endParaRPr lang="en-US" sz="900" spc="0" baseline="0" dirty="0">
              <a:solidFill>
                <a:schemeClr val="bg2"/>
              </a:solidFill>
            </a:endParaRPr>
          </a:p>
        </p:txBody>
      </p:sp>
      <p:sp>
        <p:nvSpPr>
          <p:cNvPr id="12" name="Title Placeholder 11">
            <a:extLst>
              <a:ext uri="{FF2B5EF4-FFF2-40B4-BE49-F238E27FC236}">
                <a16:creationId xmlns:a16="http://schemas.microsoft.com/office/drawing/2014/main" id="{153E2E1D-3C9E-01F4-45DB-EB7B34C1C95C}"/>
              </a:ext>
            </a:extLst>
          </p:cNvPr>
          <p:cNvSpPr>
            <a:spLocks noGrp="1"/>
          </p:cNvSpPr>
          <p:nvPr>
            <p:ph type="title"/>
          </p:nvPr>
        </p:nvSpPr>
        <p:spPr>
          <a:xfrm>
            <a:off x="2357119" y="1275259"/>
            <a:ext cx="9184291" cy="1325563"/>
          </a:xfrm>
          <a:prstGeom prst="rect">
            <a:avLst/>
          </a:prstGeom>
        </p:spPr>
        <p:txBody>
          <a:bodyPr vert="horz" lIns="91440" tIns="45720" rIns="91440" bIns="45720" rtlCol="0" anchor="b">
            <a:noAutofit/>
          </a:bodyPr>
          <a:lstStyle/>
          <a:p>
            <a:r>
              <a:rPr lang="en-US"/>
              <a:t>Click to edit Master title style</a:t>
            </a:r>
            <a:endParaRPr lang="en-US" dirty="0"/>
          </a:p>
        </p:txBody>
      </p:sp>
    </p:spTree>
    <p:extLst>
      <p:ext uri="{BB962C8B-B14F-4D97-AF65-F5344CB8AC3E}">
        <p14:creationId xmlns:p14="http://schemas.microsoft.com/office/powerpoint/2010/main" val="3700808863"/>
      </p:ext>
    </p:extLst>
  </p:cSld>
  <p:clrMap bg1="lt1" tx1="dk1" bg2="lt2" tx2="dk2" accent1="accent1" accent2="accent2" accent3="accent3" accent4="accent4" accent5="accent5" accent6="accent6" hlink="hlink" folHlink="folHlink"/>
  <p:sldLayoutIdLst>
    <p:sldLayoutId id="2147483753" r:id="rId1"/>
    <p:sldLayoutId id="2147483752" r:id="rId2"/>
    <p:sldLayoutId id="2147483756" r:id="rId3"/>
    <p:sldLayoutId id="2147483755" r:id="rId4"/>
    <p:sldLayoutId id="2147483757" r:id="rId5"/>
    <p:sldLayoutId id="2147483747" r:id="rId6"/>
    <p:sldLayoutId id="2147483748" r:id="rId7"/>
    <p:sldLayoutId id="2147483749" r:id="rId8"/>
    <p:sldLayoutId id="2147483761" r:id="rId9"/>
    <p:sldLayoutId id="2147483762" r:id="rId10"/>
    <p:sldLayoutId id="2147483759" r:id="rId11"/>
    <p:sldLayoutId id="2147483758" r:id="rId12"/>
    <p:sldLayoutId id="2147483750" r:id="rId13"/>
    <p:sldLayoutId id="2147483751" r:id="rId14"/>
    <p:sldLayoutId id="2147483734" r:id="rId15"/>
    <p:sldLayoutId id="2147483742" r:id="rId16"/>
  </p:sldLayoutIdLst>
  <p:hf hdr="0" ftr="0" dt="0"/>
  <p:txStyles>
    <p:titleStyle>
      <a:lvl1pPr algn="l" defTabSz="457200" rtl="0" eaLnBrk="1" latinLnBrk="0" hangingPunct="1">
        <a:lnSpc>
          <a:spcPct val="80000"/>
        </a:lnSpc>
        <a:spcBef>
          <a:spcPct val="0"/>
        </a:spcBef>
        <a:buNone/>
        <a:defRPr sz="4400" b="1" i="0" kern="1200">
          <a:solidFill>
            <a:schemeClr val="tx1"/>
          </a:solidFill>
          <a:latin typeface="Aptos" panose="020B0004020202020204" pitchFamily="34" charset="0"/>
          <a:ea typeface="Source Sans Pro" panose="020B0503030403020204" pitchFamily="34" charset="0"/>
          <a:cs typeface="+mj-cs"/>
        </a:defRPr>
      </a:lvl1pPr>
    </p:titleStyle>
    <p:bodyStyle>
      <a:lvl1pPr marL="0" indent="-114300" algn="l" defTabSz="457200" rtl="0" eaLnBrk="1" latinLnBrk="0" hangingPunct="1">
        <a:lnSpc>
          <a:spcPct val="100000"/>
        </a:lnSpc>
        <a:spcBef>
          <a:spcPts val="0"/>
        </a:spcBef>
        <a:spcAft>
          <a:spcPts val="300"/>
        </a:spcAft>
        <a:buClr>
          <a:schemeClr val="tx1"/>
        </a:buClr>
        <a:buSzPct val="75000"/>
        <a:buFont typeface="Arial" panose="020B0604020202020204" pitchFamily="34" charset="0"/>
        <a:buChar char="•"/>
        <a:defRPr sz="2400" b="0" i="0" kern="1200" baseline="0">
          <a:solidFill>
            <a:schemeClr val="tx1"/>
          </a:solidFill>
          <a:latin typeface="+mn-lt"/>
          <a:ea typeface="Source Sans Pro Semibold" panose="020B0503030403020204" pitchFamily="34" charset="0"/>
          <a:cs typeface="+mn-cs"/>
        </a:defRPr>
      </a:lvl1pPr>
      <a:lvl2pPr marL="342900" indent="-114300" algn="l" defTabSz="457200" rtl="0" eaLnBrk="1" latinLnBrk="0" hangingPunct="1">
        <a:lnSpc>
          <a:spcPct val="90000"/>
        </a:lnSpc>
        <a:spcBef>
          <a:spcPts val="250"/>
        </a:spcBef>
        <a:spcAft>
          <a:spcPts val="300"/>
        </a:spcAft>
        <a:buClr>
          <a:schemeClr val="tx1"/>
        </a:buClr>
        <a:buSzPct val="75000"/>
        <a:buFont typeface="Arial" panose="020B0604020202020204" pitchFamily="34" charset="0"/>
        <a:buChar char="•"/>
        <a:defRPr sz="2200" b="0" i="0" kern="1200">
          <a:solidFill>
            <a:schemeClr val="tx1"/>
          </a:solidFill>
          <a:latin typeface="Aptos" panose="020B0004020202020204" pitchFamily="34" charset="0"/>
          <a:ea typeface="Source Sans Pro" panose="020B0503030403020204" pitchFamily="34" charset="0"/>
          <a:cs typeface="+mn-cs"/>
        </a:defRPr>
      </a:lvl2pPr>
      <a:lvl3pPr marL="571500" indent="-114300" algn="l" defTabSz="457200" rtl="0" eaLnBrk="1" latinLnBrk="0" hangingPunct="1">
        <a:lnSpc>
          <a:spcPct val="90000"/>
        </a:lnSpc>
        <a:spcBef>
          <a:spcPts val="250"/>
        </a:spcBef>
        <a:spcAft>
          <a:spcPts val="300"/>
        </a:spcAft>
        <a:buClr>
          <a:schemeClr val="tx1"/>
        </a:buClr>
        <a:buSzPct val="75000"/>
        <a:buFont typeface="Arial" panose="020B0604020202020204" pitchFamily="34" charset="0"/>
        <a:buChar char="•"/>
        <a:defRPr sz="2000" b="0" i="0" kern="1200">
          <a:solidFill>
            <a:schemeClr val="tx1"/>
          </a:solidFill>
          <a:latin typeface="Aptos" panose="020B0004020202020204" pitchFamily="34" charset="0"/>
          <a:ea typeface="Source Sans Pro" panose="020B0503030403020204" pitchFamily="34" charset="0"/>
          <a:cs typeface="+mn-cs"/>
        </a:defRPr>
      </a:lvl3pPr>
      <a:lvl4pPr marL="800100" indent="-114300" algn="l" defTabSz="457200" rtl="0" eaLnBrk="1" latinLnBrk="0" hangingPunct="1">
        <a:lnSpc>
          <a:spcPct val="90000"/>
        </a:lnSpc>
        <a:spcBef>
          <a:spcPts val="250"/>
        </a:spcBef>
        <a:spcAft>
          <a:spcPts val="300"/>
        </a:spcAft>
        <a:buClr>
          <a:schemeClr val="tx1"/>
        </a:buClr>
        <a:buSzPct val="75000"/>
        <a:buFont typeface="Arial" panose="020B0604020202020204" pitchFamily="34" charset="0"/>
        <a:buChar char="•"/>
        <a:defRPr sz="1800" b="0" i="0" kern="1200">
          <a:solidFill>
            <a:schemeClr val="tx1"/>
          </a:solidFill>
          <a:latin typeface="Aptos" panose="020B0004020202020204" pitchFamily="34" charset="0"/>
          <a:ea typeface="Source Sans Pro" panose="020B0503030403020204" pitchFamily="34" charset="0"/>
          <a:cs typeface="+mn-cs"/>
        </a:defRPr>
      </a:lvl4pPr>
      <a:lvl5pPr marL="1028700" indent="-114300" algn="l" defTabSz="457200" rtl="0" eaLnBrk="1" latinLnBrk="0" hangingPunct="1">
        <a:lnSpc>
          <a:spcPct val="90000"/>
        </a:lnSpc>
        <a:spcBef>
          <a:spcPts val="250"/>
        </a:spcBef>
        <a:spcAft>
          <a:spcPts val="300"/>
        </a:spcAft>
        <a:buClr>
          <a:schemeClr val="tx1"/>
        </a:buClr>
        <a:buSzPct val="75000"/>
        <a:buFont typeface="Arial" panose="020B0604020202020204" pitchFamily="34" charset="0"/>
        <a:buChar char="•"/>
        <a:defRPr sz="1600" b="0" i="0" kern="1200">
          <a:solidFill>
            <a:schemeClr val="tx1"/>
          </a:solidFill>
          <a:latin typeface="Aptos" panose="020B0004020202020204" pitchFamily="34" charset="0"/>
          <a:ea typeface="Source Sans Pro" panose="020B0503030403020204" pitchFamily="34" charset="0"/>
          <a:cs typeface="+mn-cs"/>
        </a:defRPr>
      </a:lvl5pPr>
      <a:lvl6pPr marL="1257300" indent="-114300" algn="l" defTabSz="457200" rtl="0" eaLnBrk="1" latinLnBrk="0" hangingPunct="1">
        <a:lnSpc>
          <a:spcPct val="90000"/>
        </a:lnSpc>
        <a:spcBef>
          <a:spcPts val="250"/>
        </a:spcBef>
        <a:buFont typeface="Arial" panose="020B0604020202020204" pitchFamily="34" charset="0"/>
        <a:buChar char="•"/>
        <a:defRPr sz="900" kern="1200">
          <a:solidFill>
            <a:schemeClr val="tx1"/>
          </a:solidFill>
          <a:latin typeface="+mn-lt"/>
          <a:ea typeface="+mn-ea"/>
          <a:cs typeface="+mn-cs"/>
        </a:defRPr>
      </a:lvl6pPr>
      <a:lvl7pPr marL="1485900" indent="-114300" algn="l" defTabSz="457200" rtl="0" eaLnBrk="1" latinLnBrk="0" hangingPunct="1">
        <a:lnSpc>
          <a:spcPct val="90000"/>
        </a:lnSpc>
        <a:spcBef>
          <a:spcPts val="250"/>
        </a:spcBef>
        <a:buFont typeface="Arial" panose="020B0604020202020204" pitchFamily="34" charset="0"/>
        <a:buChar char="•"/>
        <a:defRPr sz="900" kern="1200">
          <a:solidFill>
            <a:schemeClr val="tx1"/>
          </a:solidFill>
          <a:latin typeface="+mn-lt"/>
          <a:ea typeface="+mn-ea"/>
          <a:cs typeface="+mn-cs"/>
        </a:defRPr>
      </a:lvl7pPr>
      <a:lvl8pPr marL="1714500" indent="-114300" algn="l" defTabSz="457200" rtl="0" eaLnBrk="1" latinLnBrk="0" hangingPunct="1">
        <a:lnSpc>
          <a:spcPct val="90000"/>
        </a:lnSpc>
        <a:spcBef>
          <a:spcPts val="250"/>
        </a:spcBef>
        <a:buFont typeface="Arial" panose="020B0604020202020204" pitchFamily="34" charset="0"/>
        <a:buChar char="•"/>
        <a:defRPr sz="900" kern="1200">
          <a:solidFill>
            <a:schemeClr val="tx1"/>
          </a:solidFill>
          <a:latin typeface="+mn-lt"/>
          <a:ea typeface="+mn-ea"/>
          <a:cs typeface="+mn-cs"/>
        </a:defRPr>
      </a:lvl8pPr>
      <a:lvl9pPr marL="1943100" indent="-114300" algn="l" defTabSz="457200" rtl="0" eaLnBrk="1" latinLnBrk="0" hangingPunct="1">
        <a:lnSpc>
          <a:spcPct val="90000"/>
        </a:lnSpc>
        <a:spcBef>
          <a:spcPts val="250"/>
        </a:spcBef>
        <a:buFont typeface="Arial" panose="020B0604020202020204" pitchFamily="34" charset="0"/>
        <a:buChar char="•"/>
        <a:defRPr sz="900" kern="1200">
          <a:solidFill>
            <a:schemeClr val="tx1"/>
          </a:solidFill>
          <a:latin typeface="+mn-lt"/>
          <a:ea typeface="+mn-ea"/>
          <a:cs typeface="+mn-cs"/>
        </a:defRPr>
      </a:lvl9pPr>
    </p:bodyStyle>
    <p:otherStyle>
      <a:defPPr>
        <a:defRPr lang="en-US"/>
      </a:defPPr>
      <a:lvl1pPr marL="0" algn="l" defTabSz="457200" rtl="0" eaLnBrk="1" latinLnBrk="0" hangingPunct="1">
        <a:defRPr sz="900" kern="1200">
          <a:solidFill>
            <a:schemeClr val="tx1"/>
          </a:solidFill>
          <a:latin typeface="+mn-lt"/>
          <a:ea typeface="+mn-ea"/>
          <a:cs typeface="+mn-cs"/>
        </a:defRPr>
      </a:lvl1pPr>
      <a:lvl2pPr marL="228600" algn="l" defTabSz="457200" rtl="0" eaLnBrk="1" latinLnBrk="0" hangingPunct="1">
        <a:defRPr sz="900" kern="1200">
          <a:solidFill>
            <a:schemeClr val="tx1"/>
          </a:solidFill>
          <a:latin typeface="+mn-lt"/>
          <a:ea typeface="+mn-ea"/>
          <a:cs typeface="+mn-cs"/>
        </a:defRPr>
      </a:lvl2pPr>
      <a:lvl3pPr marL="457200" algn="l" defTabSz="457200" rtl="0" eaLnBrk="1" latinLnBrk="0" hangingPunct="1">
        <a:defRPr sz="900" kern="1200">
          <a:solidFill>
            <a:schemeClr val="tx1"/>
          </a:solidFill>
          <a:latin typeface="+mn-lt"/>
          <a:ea typeface="+mn-ea"/>
          <a:cs typeface="+mn-cs"/>
        </a:defRPr>
      </a:lvl3pPr>
      <a:lvl4pPr marL="685800" algn="l" defTabSz="457200" rtl="0" eaLnBrk="1" latinLnBrk="0" hangingPunct="1">
        <a:defRPr sz="900" kern="1200">
          <a:solidFill>
            <a:schemeClr val="tx1"/>
          </a:solidFill>
          <a:latin typeface="+mn-lt"/>
          <a:ea typeface="+mn-ea"/>
          <a:cs typeface="+mn-cs"/>
        </a:defRPr>
      </a:lvl4pPr>
      <a:lvl5pPr marL="914400" algn="l" defTabSz="457200" rtl="0" eaLnBrk="1" latinLnBrk="0" hangingPunct="1">
        <a:defRPr sz="900" kern="1200">
          <a:solidFill>
            <a:schemeClr val="tx1"/>
          </a:solidFill>
          <a:latin typeface="+mn-lt"/>
          <a:ea typeface="+mn-ea"/>
          <a:cs typeface="+mn-cs"/>
        </a:defRPr>
      </a:lvl5pPr>
      <a:lvl6pPr marL="1143000" algn="l" defTabSz="457200" rtl="0" eaLnBrk="1" latinLnBrk="0" hangingPunct="1">
        <a:defRPr sz="900" kern="1200">
          <a:solidFill>
            <a:schemeClr val="tx1"/>
          </a:solidFill>
          <a:latin typeface="+mn-lt"/>
          <a:ea typeface="+mn-ea"/>
          <a:cs typeface="+mn-cs"/>
        </a:defRPr>
      </a:lvl6pPr>
      <a:lvl7pPr marL="1371600" algn="l" defTabSz="457200" rtl="0" eaLnBrk="1" latinLnBrk="0" hangingPunct="1">
        <a:defRPr sz="900" kern="1200">
          <a:solidFill>
            <a:schemeClr val="tx1"/>
          </a:solidFill>
          <a:latin typeface="+mn-lt"/>
          <a:ea typeface="+mn-ea"/>
          <a:cs typeface="+mn-cs"/>
        </a:defRPr>
      </a:lvl7pPr>
      <a:lvl8pPr marL="1600200" algn="l" defTabSz="457200" rtl="0" eaLnBrk="1" latinLnBrk="0" hangingPunct="1">
        <a:defRPr sz="900" kern="1200">
          <a:solidFill>
            <a:schemeClr val="tx1"/>
          </a:solidFill>
          <a:latin typeface="+mn-lt"/>
          <a:ea typeface="+mn-ea"/>
          <a:cs typeface="+mn-cs"/>
        </a:defRPr>
      </a:lvl8pPr>
      <a:lvl9pPr marL="1828800" algn="l" defTabSz="457200" rtl="0" eaLnBrk="1" latinLnBrk="0" hangingPunct="1">
        <a:defRPr sz="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hyperlink" Target=".%20https:/pmc.ncbi.nlm.nih.gov/articles/PMC12893174/" TargetMode="External"/><Relationship Id="rId2" Type="http://schemas.openxmlformats.org/officeDocument/2006/relationships/notesSlide" Target="../notesSlides/notesSlide1.xml"/><Relationship Id="rId1" Type="http://schemas.openxmlformats.org/officeDocument/2006/relationships/slideLayout" Target="../slideLayouts/slideLayout11.xml"/><Relationship Id="rId5" Type="http://schemas.openxmlformats.org/officeDocument/2006/relationships/hyperlink" Target="https://doi.org/10.1002/nur.70052" TargetMode="External"/><Relationship Id="rId4" Type="http://schemas.openxmlformats.org/officeDocument/2006/relationships/hyperlink" Target="https://nam11.safelinks.protection.outlook.com/?url=https%3A%2F%2Furldefense.com%2Fv3%2F__https%3A%2F%2Fonlinelibrary.wiley.com%2Fdoi%2F10.1002%2Fnur.70052__%3B!!IBzWLUs!U_wjAMUufQW0RVOB5LRf8qpLAkGHtobSNgSLy2KzSxUgF5p5DefWOy_uabJyHhFvBqB9ESt7zQxLuyMZB6qirvDG6gDwDw%24&amp;data=05%7C02%7Cchristine.pabico%40ana.org%7C6005d1d482834f2bde5408de4e2b4f37%7Cb71490a5752544a9bb2162e89f8db650%7C1%7C0%7C639034145102655618%7CUnknown%7CTWFpbGZsb3d8eyJFbXB0eU1hcGkiOnRydWUsIlYiOiIwLjAuMDAwMCIsIlAiOiJXaW4zMiIsIkFOIjoiTWFpbCIsIldUIjoyfQ%3D%3D%7C0%7C%7C%7C&amp;sdata=jg16XII%2BLtMpurxedl6HqxpVnJh%2F1v0YLUIRbRfhpqw%3D&amp;reserved=0"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40150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C02B48E-D44A-9E63-8FF3-CD9BE61DDFFF}"/>
              </a:ext>
            </a:extLst>
          </p:cNvPr>
          <p:cNvSpPr>
            <a:spLocks noGrp="1"/>
          </p:cNvSpPr>
          <p:nvPr>
            <p:ph type="sldNum" sz="quarter" idx="12"/>
          </p:nvPr>
        </p:nvSpPr>
        <p:spPr/>
        <p:txBody>
          <a:bodyPr/>
          <a:lstStyle/>
          <a:p>
            <a:fld id="{F4F75DA5-EF2D-AE43-BB53-B67E847C9972}" type="slidenum">
              <a:rPr lang="en-US" smtClean="0"/>
              <a:t>10</a:t>
            </a:fld>
            <a:endParaRPr lang="en-US" dirty="0"/>
          </a:p>
        </p:txBody>
      </p:sp>
      <p:sp>
        <p:nvSpPr>
          <p:cNvPr id="3" name="Text Placeholder 2">
            <a:extLst>
              <a:ext uri="{FF2B5EF4-FFF2-40B4-BE49-F238E27FC236}">
                <a16:creationId xmlns:a16="http://schemas.microsoft.com/office/drawing/2014/main" id="{D44488E4-2678-380A-B593-DD9AE9AB15AD}"/>
              </a:ext>
            </a:extLst>
          </p:cNvPr>
          <p:cNvSpPr>
            <a:spLocks noGrp="1"/>
          </p:cNvSpPr>
          <p:nvPr>
            <p:ph type="body" sz="quarter" idx="15"/>
          </p:nvPr>
        </p:nvSpPr>
        <p:spPr/>
        <p:txBody>
          <a:bodyPr>
            <a:normAutofit lnSpcReduction="10000"/>
          </a:bodyPr>
          <a:lstStyle/>
          <a:p>
            <a:endParaRPr lang="en-US"/>
          </a:p>
        </p:txBody>
      </p:sp>
      <p:sp>
        <p:nvSpPr>
          <p:cNvPr id="4" name="Text Placeholder 3">
            <a:extLst>
              <a:ext uri="{FF2B5EF4-FFF2-40B4-BE49-F238E27FC236}">
                <a16:creationId xmlns:a16="http://schemas.microsoft.com/office/drawing/2014/main" id="{2EEA2DDC-31D6-A812-790F-7A437A7D0AE9}"/>
              </a:ext>
            </a:extLst>
          </p:cNvPr>
          <p:cNvSpPr>
            <a:spLocks noGrp="1"/>
          </p:cNvSpPr>
          <p:nvPr>
            <p:ph type="body" sz="quarter" idx="16"/>
          </p:nvPr>
        </p:nvSpPr>
        <p:spPr/>
        <p:txBody>
          <a:bodyPr>
            <a:normAutofit lnSpcReduction="10000"/>
          </a:bodyPr>
          <a:lstStyle/>
          <a:p>
            <a:endParaRPr lang="en-US"/>
          </a:p>
        </p:txBody>
      </p:sp>
      <p:sp>
        <p:nvSpPr>
          <p:cNvPr id="5" name="Text Placeholder 4">
            <a:extLst>
              <a:ext uri="{FF2B5EF4-FFF2-40B4-BE49-F238E27FC236}">
                <a16:creationId xmlns:a16="http://schemas.microsoft.com/office/drawing/2014/main" id="{3E9077F3-8F02-3F25-5513-15618C888683}"/>
              </a:ext>
            </a:extLst>
          </p:cNvPr>
          <p:cNvSpPr>
            <a:spLocks noGrp="1"/>
          </p:cNvSpPr>
          <p:nvPr>
            <p:ph type="body" sz="quarter" idx="18"/>
          </p:nvPr>
        </p:nvSpPr>
        <p:spPr>
          <a:xfrm>
            <a:off x="9138973" y="4103265"/>
            <a:ext cx="2282690" cy="369456"/>
          </a:xfrm>
        </p:spPr>
        <p:txBody>
          <a:bodyPr>
            <a:normAutofit lnSpcReduction="10000"/>
          </a:bodyPr>
          <a:lstStyle/>
          <a:p>
            <a:endParaRPr lang="en-US"/>
          </a:p>
        </p:txBody>
      </p:sp>
      <p:sp>
        <p:nvSpPr>
          <p:cNvPr id="6" name="Text Placeholder 5">
            <a:extLst>
              <a:ext uri="{FF2B5EF4-FFF2-40B4-BE49-F238E27FC236}">
                <a16:creationId xmlns:a16="http://schemas.microsoft.com/office/drawing/2014/main" id="{D33A2E63-C2CA-1C3D-DEB1-6ABCEC2EF42E}"/>
              </a:ext>
            </a:extLst>
          </p:cNvPr>
          <p:cNvSpPr>
            <a:spLocks noGrp="1"/>
          </p:cNvSpPr>
          <p:nvPr>
            <p:ph type="body" sz="quarter" idx="21"/>
          </p:nvPr>
        </p:nvSpPr>
        <p:spPr>
          <a:xfrm>
            <a:off x="9138973" y="4522815"/>
            <a:ext cx="2282690" cy="369456"/>
          </a:xfrm>
        </p:spPr>
        <p:txBody>
          <a:bodyPr/>
          <a:lstStyle/>
          <a:p>
            <a:endParaRPr lang="en-US" dirty="0"/>
          </a:p>
        </p:txBody>
      </p:sp>
      <p:sp>
        <p:nvSpPr>
          <p:cNvPr id="7" name="Text Placeholder 6">
            <a:extLst>
              <a:ext uri="{FF2B5EF4-FFF2-40B4-BE49-F238E27FC236}">
                <a16:creationId xmlns:a16="http://schemas.microsoft.com/office/drawing/2014/main" id="{224EEDB8-DBE7-69BA-5D52-88A03A136BF9}"/>
              </a:ext>
            </a:extLst>
          </p:cNvPr>
          <p:cNvSpPr>
            <a:spLocks noGrp="1"/>
          </p:cNvSpPr>
          <p:nvPr>
            <p:ph type="body" sz="quarter" idx="22"/>
          </p:nvPr>
        </p:nvSpPr>
        <p:spPr>
          <a:xfrm>
            <a:off x="8819519" y="4522815"/>
            <a:ext cx="319454" cy="369456"/>
          </a:xfrm>
        </p:spPr>
        <p:txBody>
          <a:bodyPr/>
          <a:lstStyle/>
          <a:p>
            <a:endParaRPr lang="en-US" dirty="0"/>
          </a:p>
        </p:txBody>
      </p:sp>
      <p:sp>
        <p:nvSpPr>
          <p:cNvPr id="9" name="TextBox 8">
            <a:extLst>
              <a:ext uri="{FF2B5EF4-FFF2-40B4-BE49-F238E27FC236}">
                <a16:creationId xmlns:a16="http://schemas.microsoft.com/office/drawing/2014/main" id="{94B23CD6-249B-6854-4187-C2DAB768D308}"/>
              </a:ext>
            </a:extLst>
          </p:cNvPr>
          <p:cNvSpPr txBox="1"/>
          <p:nvPr/>
        </p:nvSpPr>
        <p:spPr>
          <a:xfrm>
            <a:off x="2527300" y="1262066"/>
            <a:ext cx="6997700" cy="447815"/>
          </a:xfrm>
          <a:prstGeom prst="rect">
            <a:avLst/>
          </a:prstGeom>
          <a:noFill/>
        </p:spPr>
        <p:txBody>
          <a:bodyPr wrap="square">
            <a:spAutoFit/>
          </a:bodyPr>
          <a:lstStyle/>
          <a:p>
            <a:pPr algn="l" fontAlgn="ctr">
              <a:tabLst/>
            </a:pPr>
            <a:r>
              <a:rPr lang="en-US" sz="1400" spc="0" dirty="0">
                <a:solidFill>
                  <a:srgbClr val="C00000"/>
                </a:solidFill>
                <a:highlight>
                  <a:srgbClr val="FFFF00"/>
                </a:highlight>
              </a:rPr>
              <a:t>Replace this with information specific your organization from </a:t>
            </a:r>
            <a:r>
              <a:rPr lang="en-US" sz="1400" b="1" i="1" spc="0" dirty="0">
                <a:solidFill>
                  <a:srgbClr val="C00000"/>
                </a:solidFill>
                <a:highlight>
                  <a:srgbClr val="FFFF00"/>
                </a:highlight>
              </a:rPr>
              <a:t>Step  4 </a:t>
            </a:r>
            <a:r>
              <a:rPr lang="en-US" sz="1400" spc="0" dirty="0">
                <a:solidFill>
                  <a:srgbClr val="C00000"/>
                </a:solidFill>
                <a:highlight>
                  <a:srgbClr val="FFFF00"/>
                </a:highlight>
              </a:rPr>
              <a:t>of ROI calculator, then delete this note. </a:t>
            </a:r>
          </a:p>
        </p:txBody>
      </p:sp>
    </p:spTree>
    <p:extLst>
      <p:ext uri="{BB962C8B-B14F-4D97-AF65-F5344CB8AC3E}">
        <p14:creationId xmlns:p14="http://schemas.microsoft.com/office/powerpoint/2010/main" val="32407062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CD0375F-5032-A84D-6D72-D57D93FF5C3A}"/>
              </a:ext>
            </a:extLst>
          </p:cNvPr>
          <p:cNvSpPr>
            <a:spLocks noGrp="1"/>
          </p:cNvSpPr>
          <p:nvPr>
            <p:ph type="sldNum" sz="quarter" idx="12"/>
          </p:nvPr>
        </p:nvSpPr>
        <p:spPr/>
        <p:txBody>
          <a:bodyPr/>
          <a:lstStyle/>
          <a:p>
            <a:fld id="{F4F75DA5-EF2D-AE43-BB53-B67E847C9972}" type="slidenum">
              <a:rPr lang="en-US" smtClean="0"/>
              <a:t>11</a:t>
            </a:fld>
            <a:endParaRPr lang="en-US" dirty="0"/>
          </a:p>
        </p:txBody>
      </p:sp>
    </p:spTree>
    <p:extLst>
      <p:ext uri="{BB962C8B-B14F-4D97-AF65-F5344CB8AC3E}">
        <p14:creationId xmlns:p14="http://schemas.microsoft.com/office/powerpoint/2010/main" val="33343051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58B668A-7101-435B-8C7C-D4B05DCF2D67}"/>
              </a:ext>
            </a:extLst>
          </p:cNvPr>
          <p:cNvSpPr>
            <a:spLocks noGrp="1"/>
          </p:cNvSpPr>
          <p:nvPr>
            <p:ph type="sldNum" sz="quarter" idx="12"/>
          </p:nvPr>
        </p:nvSpPr>
        <p:spPr/>
        <p:txBody>
          <a:bodyPr/>
          <a:lstStyle/>
          <a:p>
            <a:fld id="{F4F75DA5-EF2D-AE43-BB53-B67E847C9972}" type="slidenum">
              <a:rPr lang="en-US" smtClean="0"/>
              <a:t>12</a:t>
            </a:fld>
            <a:endParaRPr lang="en-US" dirty="0"/>
          </a:p>
        </p:txBody>
      </p:sp>
      <p:sp>
        <p:nvSpPr>
          <p:cNvPr id="3" name="Text Placeholder 2">
            <a:extLst>
              <a:ext uri="{FF2B5EF4-FFF2-40B4-BE49-F238E27FC236}">
                <a16:creationId xmlns:a16="http://schemas.microsoft.com/office/drawing/2014/main" id="{99E85348-D5A5-8479-8477-1176BF292211}"/>
              </a:ext>
            </a:extLst>
          </p:cNvPr>
          <p:cNvSpPr>
            <a:spLocks noGrp="1"/>
          </p:cNvSpPr>
          <p:nvPr>
            <p:ph type="body" sz="quarter" idx="13"/>
          </p:nvPr>
        </p:nvSpPr>
        <p:spPr/>
        <p:txBody>
          <a:bodyPr/>
          <a:lstStyle/>
          <a:p>
            <a:endParaRPr lang="en-US"/>
          </a:p>
        </p:txBody>
      </p:sp>
      <p:sp>
        <p:nvSpPr>
          <p:cNvPr id="4" name="Text Placeholder 3">
            <a:extLst>
              <a:ext uri="{FF2B5EF4-FFF2-40B4-BE49-F238E27FC236}">
                <a16:creationId xmlns:a16="http://schemas.microsoft.com/office/drawing/2014/main" id="{48287680-4D96-4168-2E8A-6F47AC6B24E6}"/>
              </a:ext>
            </a:extLst>
          </p:cNvPr>
          <p:cNvSpPr>
            <a:spLocks noGrp="1"/>
          </p:cNvSpPr>
          <p:nvPr>
            <p:ph type="body" sz="quarter" idx="14"/>
          </p:nvPr>
        </p:nvSpPr>
        <p:spPr/>
        <p:txBody>
          <a:bodyPr/>
          <a:lstStyle/>
          <a:p>
            <a:endParaRPr lang="en-US" dirty="0"/>
          </a:p>
        </p:txBody>
      </p:sp>
      <p:sp>
        <p:nvSpPr>
          <p:cNvPr id="5" name="Text Placeholder 4">
            <a:extLst>
              <a:ext uri="{FF2B5EF4-FFF2-40B4-BE49-F238E27FC236}">
                <a16:creationId xmlns:a16="http://schemas.microsoft.com/office/drawing/2014/main" id="{0BF3F817-EAB9-F9FB-05ED-DB04209424FB}"/>
              </a:ext>
            </a:extLst>
          </p:cNvPr>
          <p:cNvSpPr>
            <a:spLocks noGrp="1"/>
          </p:cNvSpPr>
          <p:nvPr>
            <p:ph type="body" sz="quarter" idx="15"/>
          </p:nvPr>
        </p:nvSpPr>
        <p:spPr/>
        <p:txBody>
          <a:bodyPr/>
          <a:lstStyle/>
          <a:p>
            <a:endParaRPr lang="en-US" dirty="0"/>
          </a:p>
        </p:txBody>
      </p:sp>
      <p:sp>
        <p:nvSpPr>
          <p:cNvPr id="6" name="Text Placeholder 5">
            <a:extLst>
              <a:ext uri="{FF2B5EF4-FFF2-40B4-BE49-F238E27FC236}">
                <a16:creationId xmlns:a16="http://schemas.microsoft.com/office/drawing/2014/main" id="{C85493D6-532D-CAE5-0FCD-69DA86D58BAE}"/>
              </a:ext>
            </a:extLst>
          </p:cNvPr>
          <p:cNvSpPr>
            <a:spLocks noGrp="1"/>
          </p:cNvSpPr>
          <p:nvPr>
            <p:ph type="body" sz="quarter" idx="16"/>
          </p:nvPr>
        </p:nvSpPr>
        <p:spPr/>
        <p:txBody>
          <a:bodyPr/>
          <a:lstStyle/>
          <a:p>
            <a:endParaRPr lang="en-US"/>
          </a:p>
        </p:txBody>
      </p:sp>
      <p:sp>
        <p:nvSpPr>
          <p:cNvPr id="7" name="Text Placeholder 6">
            <a:extLst>
              <a:ext uri="{FF2B5EF4-FFF2-40B4-BE49-F238E27FC236}">
                <a16:creationId xmlns:a16="http://schemas.microsoft.com/office/drawing/2014/main" id="{C69C9093-8037-C156-F73F-73FEEB7FA0AC}"/>
              </a:ext>
            </a:extLst>
          </p:cNvPr>
          <p:cNvSpPr>
            <a:spLocks noGrp="1"/>
          </p:cNvSpPr>
          <p:nvPr>
            <p:ph type="body" sz="quarter" idx="17"/>
          </p:nvPr>
        </p:nvSpPr>
        <p:spPr/>
        <p:txBody>
          <a:bodyPr/>
          <a:lstStyle/>
          <a:p>
            <a:endParaRPr lang="en-US"/>
          </a:p>
        </p:txBody>
      </p:sp>
      <p:sp>
        <p:nvSpPr>
          <p:cNvPr id="8" name="Text Placeholder 7">
            <a:extLst>
              <a:ext uri="{FF2B5EF4-FFF2-40B4-BE49-F238E27FC236}">
                <a16:creationId xmlns:a16="http://schemas.microsoft.com/office/drawing/2014/main" id="{AEBD748B-2E19-BE53-E837-0DCF36907EFE}"/>
              </a:ext>
            </a:extLst>
          </p:cNvPr>
          <p:cNvSpPr>
            <a:spLocks noGrp="1"/>
          </p:cNvSpPr>
          <p:nvPr>
            <p:ph type="body" sz="quarter" idx="18"/>
          </p:nvPr>
        </p:nvSpPr>
        <p:spPr/>
        <p:txBody>
          <a:bodyPr/>
          <a:lstStyle/>
          <a:p>
            <a:endParaRPr lang="en-US"/>
          </a:p>
        </p:txBody>
      </p:sp>
    </p:spTree>
    <p:extLst>
      <p:ext uri="{BB962C8B-B14F-4D97-AF65-F5344CB8AC3E}">
        <p14:creationId xmlns:p14="http://schemas.microsoft.com/office/powerpoint/2010/main" val="23123049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85EB013-FBAB-2A42-87C4-03C23F7D0C22}"/>
              </a:ext>
            </a:extLst>
          </p:cNvPr>
          <p:cNvSpPr>
            <a:spLocks noGrp="1"/>
          </p:cNvSpPr>
          <p:nvPr>
            <p:ph type="sldNum" sz="quarter" idx="12"/>
          </p:nvPr>
        </p:nvSpPr>
        <p:spPr/>
        <p:txBody>
          <a:bodyPr/>
          <a:lstStyle/>
          <a:p>
            <a:fld id="{F4F75DA5-EF2D-AE43-BB53-B67E847C9972}" type="slidenum">
              <a:rPr lang="en-US" smtClean="0"/>
              <a:t>13</a:t>
            </a:fld>
            <a:endParaRPr lang="en-US" dirty="0"/>
          </a:p>
        </p:txBody>
      </p:sp>
    </p:spTree>
    <p:extLst>
      <p:ext uri="{BB962C8B-B14F-4D97-AF65-F5344CB8AC3E}">
        <p14:creationId xmlns:p14="http://schemas.microsoft.com/office/powerpoint/2010/main" val="36344162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EB092C9-E2DF-94E4-6E98-97417A32AF78}"/>
              </a:ext>
            </a:extLst>
          </p:cNvPr>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8530861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AAE1C59-6DEE-A7DE-7617-035B28573B08}"/>
              </a:ext>
            </a:extLst>
          </p:cNvPr>
          <p:cNvSpPr>
            <a:spLocks noGrp="1"/>
          </p:cNvSpPr>
          <p:nvPr>
            <p:ph type="sldNum" sz="quarter" idx="12"/>
          </p:nvPr>
        </p:nvSpPr>
        <p:spPr/>
        <p:txBody>
          <a:bodyPr/>
          <a:lstStyle/>
          <a:p>
            <a:fld id="{F4F75DA5-EF2D-AE43-BB53-B67E847C9972}" type="slidenum">
              <a:rPr lang="en-US" smtClean="0"/>
              <a:t>2</a:t>
            </a:fld>
            <a:endParaRPr lang="en-US" dirty="0"/>
          </a:p>
        </p:txBody>
      </p:sp>
    </p:spTree>
    <p:extLst>
      <p:ext uri="{BB962C8B-B14F-4D97-AF65-F5344CB8AC3E}">
        <p14:creationId xmlns:p14="http://schemas.microsoft.com/office/powerpoint/2010/main" val="40524675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43D58DF-29D2-B6A8-C6B7-7A20DF11BDB7}"/>
              </a:ext>
            </a:extLst>
          </p:cNvPr>
          <p:cNvSpPr>
            <a:spLocks noGrp="1"/>
          </p:cNvSpPr>
          <p:nvPr>
            <p:ph type="sldNum" sz="quarter" idx="12"/>
          </p:nvPr>
        </p:nvSpPr>
        <p:spPr/>
        <p:txBody>
          <a:bodyPr/>
          <a:lstStyle/>
          <a:p>
            <a:fld id="{F4F75DA5-EF2D-AE43-BB53-B67E847C9972}" type="slidenum">
              <a:rPr lang="en-US" smtClean="0"/>
              <a:t>3</a:t>
            </a:fld>
            <a:endParaRPr lang="en-US" dirty="0"/>
          </a:p>
        </p:txBody>
      </p:sp>
    </p:spTree>
    <p:extLst>
      <p:ext uri="{BB962C8B-B14F-4D97-AF65-F5344CB8AC3E}">
        <p14:creationId xmlns:p14="http://schemas.microsoft.com/office/powerpoint/2010/main" val="27680548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8C41A76-4B07-820D-9B2A-55ED194FFAEE}"/>
              </a:ext>
            </a:extLst>
          </p:cNvPr>
          <p:cNvSpPr>
            <a:spLocks noGrp="1"/>
          </p:cNvSpPr>
          <p:nvPr>
            <p:ph type="sldNum" sz="quarter" idx="12"/>
          </p:nvPr>
        </p:nvSpPr>
        <p:spPr/>
        <p:txBody>
          <a:bodyPr/>
          <a:lstStyle/>
          <a:p>
            <a:fld id="{F4F75DA5-EF2D-AE43-BB53-B67E847C9972}" type="slidenum">
              <a:rPr lang="en-US" smtClean="0"/>
              <a:t>4</a:t>
            </a:fld>
            <a:endParaRPr lang="en-US" dirty="0"/>
          </a:p>
        </p:txBody>
      </p:sp>
      <p:sp>
        <p:nvSpPr>
          <p:cNvPr id="3" name="Text Placeholder 2">
            <a:extLst>
              <a:ext uri="{FF2B5EF4-FFF2-40B4-BE49-F238E27FC236}">
                <a16:creationId xmlns:a16="http://schemas.microsoft.com/office/drawing/2014/main" id="{75706082-664D-B2FF-3B2B-57354D144AB2}"/>
              </a:ext>
            </a:extLst>
          </p:cNvPr>
          <p:cNvSpPr>
            <a:spLocks noGrp="1"/>
          </p:cNvSpPr>
          <p:nvPr>
            <p:ph type="body" sz="quarter" idx="15"/>
          </p:nvPr>
        </p:nvSpPr>
        <p:spPr/>
        <p:txBody>
          <a:bodyPr/>
          <a:lstStyle/>
          <a:p>
            <a:endParaRPr lang="en-US" dirty="0"/>
          </a:p>
        </p:txBody>
      </p:sp>
    </p:spTree>
    <p:extLst>
      <p:ext uri="{BB962C8B-B14F-4D97-AF65-F5344CB8AC3E}">
        <p14:creationId xmlns:p14="http://schemas.microsoft.com/office/powerpoint/2010/main" val="21266745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E636247-0E7F-1EFC-3D96-B27C029F48F6}"/>
              </a:ext>
            </a:extLst>
          </p:cNvPr>
          <p:cNvSpPr>
            <a:spLocks noGrp="1"/>
          </p:cNvSpPr>
          <p:nvPr>
            <p:ph type="sldNum" sz="quarter" idx="12"/>
          </p:nvPr>
        </p:nvSpPr>
        <p:spPr/>
        <p:txBody>
          <a:bodyPr/>
          <a:lstStyle/>
          <a:p>
            <a:fld id="{F4F75DA5-EF2D-AE43-BB53-B67E847C9972}" type="slidenum">
              <a:rPr lang="en-US" smtClean="0"/>
              <a:t>5</a:t>
            </a:fld>
            <a:endParaRPr lang="en-US" dirty="0"/>
          </a:p>
        </p:txBody>
      </p:sp>
    </p:spTree>
    <p:extLst>
      <p:ext uri="{BB962C8B-B14F-4D97-AF65-F5344CB8AC3E}">
        <p14:creationId xmlns:p14="http://schemas.microsoft.com/office/powerpoint/2010/main" val="15090554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9C41F9C-107E-3E9C-5291-99FFAC0705FE}"/>
              </a:ext>
            </a:extLst>
          </p:cNvPr>
          <p:cNvSpPr>
            <a:spLocks noGrp="1"/>
          </p:cNvSpPr>
          <p:nvPr>
            <p:ph type="sldNum" sz="quarter" idx="12"/>
          </p:nvPr>
        </p:nvSpPr>
        <p:spPr/>
        <p:txBody>
          <a:bodyPr/>
          <a:lstStyle/>
          <a:p>
            <a:fld id="{F4F75DA5-EF2D-AE43-BB53-B67E847C9972}" type="slidenum">
              <a:rPr lang="en-US" smtClean="0"/>
              <a:t>6</a:t>
            </a:fld>
            <a:endParaRPr lang="en-US" dirty="0"/>
          </a:p>
        </p:txBody>
      </p:sp>
      <p:sp>
        <p:nvSpPr>
          <p:cNvPr id="3" name="Text Placeholder 2">
            <a:extLst>
              <a:ext uri="{FF2B5EF4-FFF2-40B4-BE49-F238E27FC236}">
                <a16:creationId xmlns:a16="http://schemas.microsoft.com/office/drawing/2014/main" id="{FBF64D66-E1D5-C1B9-94AF-C379D74FA3A3}"/>
              </a:ext>
            </a:extLst>
          </p:cNvPr>
          <p:cNvSpPr>
            <a:spLocks noGrp="1"/>
          </p:cNvSpPr>
          <p:nvPr>
            <p:ph type="body" sz="quarter" idx="15"/>
          </p:nvPr>
        </p:nvSpPr>
        <p:spPr/>
        <p:txBody>
          <a:bodyPr>
            <a:normAutofit lnSpcReduction="10000"/>
          </a:bodyPr>
          <a:lstStyle/>
          <a:p>
            <a:endParaRPr lang="en-US" dirty="0"/>
          </a:p>
        </p:txBody>
      </p:sp>
      <p:sp>
        <p:nvSpPr>
          <p:cNvPr id="4" name="Text Placeholder 3">
            <a:extLst>
              <a:ext uri="{FF2B5EF4-FFF2-40B4-BE49-F238E27FC236}">
                <a16:creationId xmlns:a16="http://schemas.microsoft.com/office/drawing/2014/main" id="{1A85DA75-3520-627C-D1C5-976F446423F6}"/>
              </a:ext>
            </a:extLst>
          </p:cNvPr>
          <p:cNvSpPr>
            <a:spLocks noGrp="1"/>
          </p:cNvSpPr>
          <p:nvPr>
            <p:ph type="body" sz="quarter" idx="16"/>
          </p:nvPr>
        </p:nvSpPr>
        <p:spPr/>
        <p:txBody>
          <a:bodyPr>
            <a:normAutofit lnSpcReduction="10000"/>
          </a:bodyPr>
          <a:lstStyle/>
          <a:p>
            <a:endParaRPr lang="en-US"/>
          </a:p>
        </p:txBody>
      </p:sp>
      <p:sp>
        <p:nvSpPr>
          <p:cNvPr id="5" name="Text Placeholder 4">
            <a:extLst>
              <a:ext uri="{FF2B5EF4-FFF2-40B4-BE49-F238E27FC236}">
                <a16:creationId xmlns:a16="http://schemas.microsoft.com/office/drawing/2014/main" id="{CA94E0A1-7DFB-331B-2B6B-182570138B68}"/>
              </a:ext>
            </a:extLst>
          </p:cNvPr>
          <p:cNvSpPr>
            <a:spLocks noGrp="1"/>
          </p:cNvSpPr>
          <p:nvPr>
            <p:ph type="body" sz="quarter" idx="17"/>
          </p:nvPr>
        </p:nvSpPr>
        <p:spPr/>
        <p:txBody>
          <a:bodyPr>
            <a:normAutofit lnSpcReduction="10000"/>
          </a:bodyPr>
          <a:lstStyle/>
          <a:p>
            <a:endParaRPr lang="en-US"/>
          </a:p>
        </p:txBody>
      </p:sp>
      <p:sp>
        <p:nvSpPr>
          <p:cNvPr id="6" name="Text Placeholder 5">
            <a:extLst>
              <a:ext uri="{FF2B5EF4-FFF2-40B4-BE49-F238E27FC236}">
                <a16:creationId xmlns:a16="http://schemas.microsoft.com/office/drawing/2014/main" id="{7DEEC7C2-DDB2-2BF9-954D-19214BB6E9F7}"/>
              </a:ext>
            </a:extLst>
          </p:cNvPr>
          <p:cNvSpPr>
            <a:spLocks noGrp="1"/>
          </p:cNvSpPr>
          <p:nvPr>
            <p:ph type="body" sz="quarter" idx="18"/>
          </p:nvPr>
        </p:nvSpPr>
        <p:spPr/>
        <p:txBody>
          <a:bodyPr>
            <a:normAutofit lnSpcReduction="10000"/>
          </a:bodyPr>
          <a:lstStyle/>
          <a:p>
            <a:endParaRPr lang="en-US"/>
          </a:p>
        </p:txBody>
      </p:sp>
      <p:sp>
        <p:nvSpPr>
          <p:cNvPr id="7" name="Text Placeholder 6">
            <a:extLst>
              <a:ext uri="{FF2B5EF4-FFF2-40B4-BE49-F238E27FC236}">
                <a16:creationId xmlns:a16="http://schemas.microsoft.com/office/drawing/2014/main" id="{D8BC8542-7CA3-7B2F-8C35-9698866D764C}"/>
              </a:ext>
            </a:extLst>
          </p:cNvPr>
          <p:cNvSpPr>
            <a:spLocks noGrp="1"/>
          </p:cNvSpPr>
          <p:nvPr>
            <p:ph type="body" sz="quarter" idx="19"/>
          </p:nvPr>
        </p:nvSpPr>
        <p:spPr/>
        <p:txBody>
          <a:bodyPr/>
          <a:lstStyle/>
          <a:p>
            <a:endParaRPr lang="en-US" dirty="0"/>
          </a:p>
        </p:txBody>
      </p:sp>
      <p:sp>
        <p:nvSpPr>
          <p:cNvPr id="8" name="Text Placeholder 7">
            <a:extLst>
              <a:ext uri="{FF2B5EF4-FFF2-40B4-BE49-F238E27FC236}">
                <a16:creationId xmlns:a16="http://schemas.microsoft.com/office/drawing/2014/main" id="{990AE089-15FB-491A-6808-9A33C0F97DB8}"/>
              </a:ext>
            </a:extLst>
          </p:cNvPr>
          <p:cNvSpPr>
            <a:spLocks noGrp="1"/>
          </p:cNvSpPr>
          <p:nvPr>
            <p:ph type="body" sz="quarter" idx="20"/>
          </p:nvPr>
        </p:nvSpPr>
        <p:spPr/>
        <p:txBody>
          <a:bodyPr/>
          <a:lstStyle/>
          <a:p>
            <a:endParaRPr lang="en-US"/>
          </a:p>
        </p:txBody>
      </p:sp>
      <p:sp>
        <p:nvSpPr>
          <p:cNvPr id="9" name="Text Placeholder 8">
            <a:extLst>
              <a:ext uri="{FF2B5EF4-FFF2-40B4-BE49-F238E27FC236}">
                <a16:creationId xmlns:a16="http://schemas.microsoft.com/office/drawing/2014/main" id="{8A157048-AD90-E3F7-0390-1F1F56C7D3F4}"/>
              </a:ext>
            </a:extLst>
          </p:cNvPr>
          <p:cNvSpPr>
            <a:spLocks noGrp="1"/>
          </p:cNvSpPr>
          <p:nvPr>
            <p:ph type="body" sz="quarter" idx="21"/>
          </p:nvPr>
        </p:nvSpPr>
        <p:spPr/>
        <p:txBody>
          <a:bodyPr/>
          <a:lstStyle/>
          <a:p>
            <a:endParaRPr lang="en-US"/>
          </a:p>
        </p:txBody>
      </p:sp>
      <p:sp>
        <p:nvSpPr>
          <p:cNvPr id="10" name="Text Placeholder 9">
            <a:extLst>
              <a:ext uri="{FF2B5EF4-FFF2-40B4-BE49-F238E27FC236}">
                <a16:creationId xmlns:a16="http://schemas.microsoft.com/office/drawing/2014/main" id="{E0D89B25-A275-EE5A-19FD-899B2ED75B03}"/>
              </a:ext>
            </a:extLst>
          </p:cNvPr>
          <p:cNvSpPr>
            <a:spLocks noGrp="1"/>
          </p:cNvSpPr>
          <p:nvPr>
            <p:ph type="body" sz="quarter" idx="22"/>
          </p:nvPr>
        </p:nvSpPr>
        <p:spPr/>
        <p:txBody>
          <a:bodyPr/>
          <a:lstStyle/>
          <a:p>
            <a:endParaRPr lang="en-US"/>
          </a:p>
        </p:txBody>
      </p:sp>
      <p:sp>
        <p:nvSpPr>
          <p:cNvPr id="11" name="Text Placeholder 10">
            <a:extLst>
              <a:ext uri="{FF2B5EF4-FFF2-40B4-BE49-F238E27FC236}">
                <a16:creationId xmlns:a16="http://schemas.microsoft.com/office/drawing/2014/main" id="{0AD2B3A0-02AB-15C7-4C94-325B6E0D273F}"/>
              </a:ext>
            </a:extLst>
          </p:cNvPr>
          <p:cNvSpPr>
            <a:spLocks noGrp="1"/>
          </p:cNvSpPr>
          <p:nvPr>
            <p:ph type="body" sz="quarter" idx="23"/>
          </p:nvPr>
        </p:nvSpPr>
        <p:spPr/>
        <p:txBody>
          <a:bodyPr>
            <a:normAutofit lnSpcReduction="10000"/>
          </a:bodyPr>
          <a:lstStyle/>
          <a:p>
            <a:endParaRPr lang="en-US" dirty="0"/>
          </a:p>
        </p:txBody>
      </p:sp>
      <p:sp>
        <p:nvSpPr>
          <p:cNvPr id="15" name="TextBox 14">
            <a:extLst>
              <a:ext uri="{FF2B5EF4-FFF2-40B4-BE49-F238E27FC236}">
                <a16:creationId xmlns:a16="http://schemas.microsoft.com/office/drawing/2014/main" id="{DAFCB9E5-B99F-5F54-2CFA-4C288D7F9D9A}"/>
              </a:ext>
            </a:extLst>
          </p:cNvPr>
          <p:cNvSpPr txBox="1"/>
          <p:nvPr/>
        </p:nvSpPr>
        <p:spPr>
          <a:xfrm>
            <a:off x="2488357" y="821942"/>
            <a:ext cx="8676948" cy="914400"/>
          </a:xfrm>
          <a:prstGeom prst="rect">
            <a:avLst/>
          </a:prstGeom>
        </p:spPr>
        <p:txBody>
          <a:bodyPr vert="horz" wrap="none" lIns="91440" tIns="45720" rIns="91440" bIns="45720" rtlCol="0" anchor="ctr" anchorCtr="0">
            <a:normAutofit/>
          </a:bodyPr>
          <a:lstStyle/>
          <a:p>
            <a:pPr algn="l" fontAlgn="ctr">
              <a:tabLst/>
            </a:pPr>
            <a:r>
              <a:rPr lang="en-US" sz="1600" spc="0" dirty="0">
                <a:solidFill>
                  <a:srgbClr val="C00000"/>
                </a:solidFill>
                <a:highlight>
                  <a:srgbClr val="FFFF00"/>
                </a:highlight>
              </a:rPr>
              <a:t>Enter information on the right column specific to your organization from </a:t>
            </a:r>
            <a:r>
              <a:rPr lang="en-US" sz="1600" b="1" i="1" spc="0" dirty="0">
                <a:solidFill>
                  <a:srgbClr val="C00000"/>
                </a:solidFill>
                <a:highlight>
                  <a:srgbClr val="FFFF00"/>
                </a:highlight>
              </a:rPr>
              <a:t>Step 1 </a:t>
            </a:r>
            <a:r>
              <a:rPr lang="en-US" sz="1600" spc="0" dirty="0">
                <a:solidFill>
                  <a:srgbClr val="C00000"/>
                </a:solidFill>
                <a:highlight>
                  <a:srgbClr val="FFFF00"/>
                </a:highlight>
              </a:rPr>
              <a:t>of ROI calculator,</a:t>
            </a:r>
          </a:p>
          <a:p>
            <a:pPr algn="l" fontAlgn="ctr">
              <a:tabLst/>
            </a:pPr>
            <a:r>
              <a:rPr lang="en-US" sz="1600" spc="0" dirty="0">
                <a:solidFill>
                  <a:srgbClr val="C00000"/>
                </a:solidFill>
                <a:highlight>
                  <a:srgbClr val="FFFF00"/>
                </a:highlight>
              </a:rPr>
              <a:t> then delete this note. </a:t>
            </a:r>
          </a:p>
        </p:txBody>
      </p:sp>
    </p:spTree>
    <p:extLst>
      <p:ext uri="{BB962C8B-B14F-4D97-AF65-F5344CB8AC3E}">
        <p14:creationId xmlns:p14="http://schemas.microsoft.com/office/powerpoint/2010/main" val="26865769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210C99B-186D-1345-CC9D-C04E69783C2D}"/>
              </a:ext>
            </a:extLst>
          </p:cNvPr>
          <p:cNvSpPr>
            <a:spLocks noGrp="1"/>
          </p:cNvSpPr>
          <p:nvPr>
            <p:ph type="sldNum" sz="quarter" idx="12"/>
          </p:nvPr>
        </p:nvSpPr>
        <p:spPr/>
        <p:txBody>
          <a:bodyPr/>
          <a:lstStyle/>
          <a:p>
            <a:fld id="{F4F75DA5-EF2D-AE43-BB53-B67E847C9972}" type="slidenum">
              <a:rPr lang="en-US" smtClean="0"/>
              <a:t>7</a:t>
            </a:fld>
            <a:endParaRPr lang="en-US" dirty="0"/>
          </a:p>
        </p:txBody>
      </p:sp>
      <p:sp>
        <p:nvSpPr>
          <p:cNvPr id="3" name="Text Placeholder 2">
            <a:extLst>
              <a:ext uri="{FF2B5EF4-FFF2-40B4-BE49-F238E27FC236}">
                <a16:creationId xmlns:a16="http://schemas.microsoft.com/office/drawing/2014/main" id="{E712A124-B033-8086-9AA2-E44C9AE531FD}"/>
              </a:ext>
            </a:extLst>
          </p:cNvPr>
          <p:cNvSpPr>
            <a:spLocks noGrp="1"/>
          </p:cNvSpPr>
          <p:nvPr>
            <p:ph type="body" sz="quarter" idx="15"/>
          </p:nvPr>
        </p:nvSpPr>
        <p:spPr/>
        <p:txBody>
          <a:bodyPr/>
          <a:lstStyle/>
          <a:p>
            <a:endParaRPr lang="en-US"/>
          </a:p>
        </p:txBody>
      </p:sp>
      <p:sp>
        <p:nvSpPr>
          <p:cNvPr id="4" name="Text Placeholder 3">
            <a:extLst>
              <a:ext uri="{FF2B5EF4-FFF2-40B4-BE49-F238E27FC236}">
                <a16:creationId xmlns:a16="http://schemas.microsoft.com/office/drawing/2014/main" id="{A3D6FACC-D6E1-FD2F-03C9-82F0F5662729}"/>
              </a:ext>
            </a:extLst>
          </p:cNvPr>
          <p:cNvSpPr>
            <a:spLocks noGrp="1"/>
          </p:cNvSpPr>
          <p:nvPr>
            <p:ph type="body" sz="quarter" idx="16"/>
          </p:nvPr>
        </p:nvSpPr>
        <p:spPr/>
        <p:txBody>
          <a:bodyPr/>
          <a:lstStyle/>
          <a:p>
            <a:endParaRPr lang="en-US"/>
          </a:p>
        </p:txBody>
      </p:sp>
      <p:sp>
        <p:nvSpPr>
          <p:cNvPr id="5" name="Text Placeholder 4">
            <a:extLst>
              <a:ext uri="{FF2B5EF4-FFF2-40B4-BE49-F238E27FC236}">
                <a16:creationId xmlns:a16="http://schemas.microsoft.com/office/drawing/2014/main" id="{99B0D8BD-2791-160F-67BC-D7B2E66529EA}"/>
              </a:ext>
            </a:extLst>
          </p:cNvPr>
          <p:cNvSpPr>
            <a:spLocks noGrp="1"/>
          </p:cNvSpPr>
          <p:nvPr>
            <p:ph type="body" sz="quarter" idx="17"/>
          </p:nvPr>
        </p:nvSpPr>
        <p:spPr/>
        <p:txBody>
          <a:bodyPr/>
          <a:lstStyle/>
          <a:p>
            <a:endParaRPr lang="en-US"/>
          </a:p>
        </p:txBody>
      </p:sp>
      <p:sp>
        <p:nvSpPr>
          <p:cNvPr id="6" name="Text Placeholder 5">
            <a:extLst>
              <a:ext uri="{FF2B5EF4-FFF2-40B4-BE49-F238E27FC236}">
                <a16:creationId xmlns:a16="http://schemas.microsoft.com/office/drawing/2014/main" id="{AA43DD77-AF91-D8C4-690C-ECBCFED28FD8}"/>
              </a:ext>
            </a:extLst>
          </p:cNvPr>
          <p:cNvSpPr>
            <a:spLocks noGrp="1"/>
          </p:cNvSpPr>
          <p:nvPr>
            <p:ph type="body" sz="quarter" idx="18"/>
          </p:nvPr>
        </p:nvSpPr>
        <p:spPr/>
        <p:txBody>
          <a:bodyPr/>
          <a:lstStyle/>
          <a:p>
            <a:endParaRPr lang="en-US"/>
          </a:p>
        </p:txBody>
      </p:sp>
      <p:sp>
        <p:nvSpPr>
          <p:cNvPr id="7" name="Text Placeholder 6">
            <a:extLst>
              <a:ext uri="{FF2B5EF4-FFF2-40B4-BE49-F238E27FC236}">
                <a16:creationId xmlns:a16="http://schemas.microsoft.com/office/drawing/2014/main" id="{1D798991-51A3-3884-9FB1-D444B3CE8278}"/>
              </a:ext>
            </a:extLst>
          </p:cNvPr>
          <p:cNvSpPr>
            <a:spLocks noGrp="1"/>
          </p:cNvSpPr>
          <p:nvPr>
            <p:ph type="body" sz="quarter" idx="22"/>
          </p:nvPr>
        </p:nvSpPr>
        <p:spPr/>
        <p:txBody>
          <a:bodyPr/>
          <a:lstStyle/>
          <a:p>
            <a:endParaRPr lang="en-US"/>
          </a:p>
        </p:txBody>
      </p:sp>
      <p:sp>
        <p:nvSpPr>
          <p:cNvPr id="8" name="Text Placeholder 7">
            <a:extLst>
              <a:ext uri="{FF2B5EF4-FFF2-40B4-BE49-F238E27FC236}">
                <a16:creationId xmlns:a16="http://schemas.microsoft.com/office/drawing/2014/main" id="{3186651F-BDA3-5E0F-80B0-E6379FE315F7}"/>
              </a:ext>
            </a:extLst>
          </p:cNvPr>
          <p:cNvSpPr>
            <a:spLocks noGrp="1"/>
          </p:cNvSpPr>
          <p:nvPr>
            <p:ph type="body" sz="quarter" idx="23"/>
          </p:nvPr>
        </p:nvSpPr>
        <p:spPr/>
        <p:txBody>
          <a:bodyPr/>
          <a:lstStyle/>
          <a:p>
            <a:endParaRPr lang="en-US"/>
          </a:p>
        </p:txBody>
      </p:sp>
      <p:sp>
        <p:nvSpPr>
          <p:cNvPr id="9" name="Text Placeholder 8">
            <a:extLst>
              <a:ext uri="{FF2B5EF4-FFF2-40B4-BE49-F238E27FC236}">
                <a16:creationId xmlns:a16="http://schemas.microsoft.com/office/drawing/2014/main" id="{048CDFBB-465D-1AAC-4CCC-5207725808A2}"/>
              </a:ext>
            </a:extLst>
          </p:cNvPr>
          <p:cNvSpPr>
            <a:spLocks noGrp="1"/>
          </p:cNvSpPr>
          <p:nvPr>
            <p:ph type="body" sz="quarter" idx="24"/>
          </p:nvPr>
        </p:nvSpPr>
        <p:spPr/>
        <p:txBody>
          <a:bodyPr/>
          <a:lstStyle/>
          <a:p>
            <a:endParaRPr lang="en-US"/>
          </a:p>
        </p:txBody>
      </p:sp>
      <p:sp>
        <p:nvSpPr>
          <p:cNvPr id="10" name="Text Placeholder 9">
            <a:extLst>
              <a:ext uri="{FF2B5EF4-FFF2-40B4-BE49-F238E27FC236}">
                <a16:creationId xmlns:a16="http://schemas.microsoft.com/office/drawing/2014/main" id="{CD5D3A98-37FA-AEBE-C060-CA8249DF52C4}"/>
              </a:ext>
            </a:extLst>
          </p:cNvPr>
          <p:cNvSpPr>
            <a:spLocks noGrp="1"/>
          </p:cNvSpPr>
          <p:nvPr>
            <p:ph type="body" sz="quarter" idx="25"/>
          </p:nvPr>
        </p:nvSpPr>
        <p:spPr/>
        <p:txBody>
          <a:bodyPr/>
          <a:lstStyle/>
          <a:p>
            <a:endParaRPr lang="en-US"/>
          </a:p>
        </p:txBody>
      </p:sp>
      <p:sp>
        <p:nvSpPr>
          <p:cNvPr id="11" name="Text Placeholder 10">
            <a:extLst>
              <a:ext uri="{FF2B5EF4-FFF2-40B4-BE49-F238E27FC236}">
                <a16:creationId xmlns:a16="http://schemas.microsoft.com/office/drawing/2014/main" id="{DD8CC0AC-5EA0-F389-FD80-1682EFA2C6D4}"/>
              </a:ext>
            </a:extLst>
          </p:cNvPr>
          <p:cNvSpPr>
            <a:spLocks noGrp="1"/>
          </p:cNvSpPr>
          <p:nvPr>
            <p:ph type="body" sz="quarter" idx="26"/>
          </p:nvPr>
        </p:nvSpPr>
        <p:spPr/>
        <p:txBody>
          <a:bodyPr/>
          <a:lstStyle/>
          <a:p>
            <a:endParaRPr lang="en-US"/>
          </a:p>
        </p:txBody>
      </p:sp>
      <p:sp>
        <p:nvSpPr>
          <p:cNvPr id="12" name="Text Placeholder 11">
            <a:extLst>
              <a:ext uri="{FF2B5EF4-FFF2-40B4-BE49-F238E27FC236}">
                <a16:creationId xmlns:a16="http://schemas.microsoft.com/office/drawing/2014/main" id="{CE8A1EA4-56C5-E38E-1FB6-E2CD7C080865}"/>
              </a:ext>
            </a:extLst>
          </p:cNvPr>
          <p:cNvSpPr>
            <a:spLocks noGrp="1"/>
          </p:cNvSpPr>
          <p:nvPr>
            <p:ph type="body" sz="quarter" idx="27"/>
          </p:nvPr>
        </p:nvSpPr>
        <p:spPr/>
        <p:txBody>
          <a:bodyPr/>
          <a:lstStyle/>
          <a:p>
            <a:endParaRPr lang="en-US"/>
          </a:p>
        </p:txBody>
      </p:sp>
      <p:sp>
        <p:nvSpPr>
          <p:cNvPr id="13" name="Text Placeholder 12">
            <a:extLst>
              <a:ext uri="{FF2B5EF4-FFF2-40B4-BE49-F238E27FC236}">
                <a16:creationId xmlns:a16="http://schemas.microsoft.com/office/drawing/2014/main" id="{82AABD7C-1794-A4F3-970E-CF315118123B}"/>
              </a:ext>
            </a:extLst>
          </p:cNvPr>
          <p:cNvSpPr>
            <a:spLocks noGrp="1"/>
          </p:cNvSpPr>
          <p:nvPr>
            <p:ph type="body" sz="quarter" idx="28"/>
          </p:nvPr>
        </p:nvSpPr>
        <p:spPr/>
        <p:txBody>
          <a:bodyPr/>
          <a:lstStyle/>
          <a:p>
            <a:endParaRPr lang="en-US"/>
          </a:p>
        </p:txBody>
      </p:sp>
      <p:sp>
        <p:nvSpPr>
          <p:cNvPr id="14" name="Text Placeholder 13">
            <a:extLst>
              <a:ext uri="{FF2B5EF4-FFF2-40B4-BE49-F238E27FC236}">
                <a16:creationId xmlns:a16="http://schemas.microsoft.com/office/drawing/2014/main" id="{2E222222-A17E-0A37-2094-AB2E69281192}"/>
              </a:ext>
            </a:extLst>
          </p:cNvPr>
          <p:cNvSpPr>
            <a:spLocks noGrp="1"/>
          </p:cNvSpPr>
          <p:nvPr>
            <p:ph type="body" sz="quarter" idx="30"/>
          </p:nvPr>
        </p:nvSpPr>
        <p:spPr/>
        <p:txBody>
          <a:bodyPr/>
          <a:lstStyle/>
          <a:p>
            <a:endParaRPr lang="en-US"/>
          </a:p>
        </p:txBody>
      </p:sp>
      <p:sp>
        <p:nvSpPr>
          <p:cNvPr id="15" name="Text Placeholder 14">
            <a:extLst>
              <a:ext uri="{FF2B5EF4-FFF2-40B4-BE49-F238E27FC236}">
                <a16:creationId xmlns:a16="http://schemas.microsoft.com/office/drawing/2014/main" id="{AAE820F4-D5EB-2F41-0D8F-8B3261D34F30}"/>
              </a:ext>
            </a:extLst>
          </p:cNvPr>
          <p:cNvSpPr>
            <a:spLocks noGrp="1"/>
          </p:cNvSpPr>
          <p:nvPr>
            <p:ph type="body" sz="quarter" idx="31"/>
          </p:nvPr>
        </p:nvSpPr>
        <p:spPr/>
        <p:txBody>
          <a:bodyPr/>
          <a:lstStyle/>
          <a:p>
            <a:endParaRPr lang="en-US"/>
          </a:p>
        </p:txBody>
      </p:sp>
      <p:sp>
        <p:nvSpPr>
          <p:cNvPr id="16" name="Text Placeholder 15">
            <a:extLst>
              <a:ext uri="{FF2B5EF4-FFF2-40B4-BE49-F238E27FC236}">
                <a16:creationId xmlns:a16="http://schemas.microsoft.com/office/drawing/2014/main" id="{00FA5A11-D363-95B8-8419-F3C97B41F3D8}"/>
              </a:ext>
            </a:extLst>
          </p:cNvPr>
          <p:cNvSpPr>
            <a:spLocks noGrp="1"/>
          </p:cNvSpPr>
          <p:nvPr>
            <p:ph type="body" sz="quarter" idx="32"/>
          </p:nvPr>
        </p:nvSpPr>
        <p:spPr/>
        <p:txBody>
          <a:bodyPr/>
          <a:lstStyle/>
          <a:p>
            <a:endParaRPr lang="en-US"/>
          </a:p>
        </p:txBody>
      </p:sp>
      <p:sp>
        <p:nvSpPr>
          <p:cNvPr id="17" name="Text Placeholder 16">
            <a:extLst>
              <a:ext uri="{FF2B5EF4-FFF2-40B4-BE49-F238E27FC236}">
                <a16:creationId xmlns:a16="http://schemas.microsoft.com/office/drawing/2014/main" id="{12A9A55E-001A-05D1-2FAA-2933CB137E36}"/>
              </a:ext>
            </a:extLst>
          </p:cNvPr>
          <p:cNvSpPr>
            <a:spLocks noGrp="1"/>
          </p:cNvSpPr>
          <p:nvPr>
            <p:ph type="body" sz="quarter" idx="33"/>
          </p:nvPr>
        </p:nvSpPr>
        <p:spPr/>
        <p:txBody>
          <a:bodyPr/>
          <a:lstStyle/>
          <a:p>
            <a:endParaRPr lang="en-US"/>
          </a:p>
        </p:txBody>
      </p:sp>
      <p:sp>
        <p:nvSpPr>
          <p:cNvPr id="18" name="Text Placeholder 17">
            <a:extLst>
              <a:ext uri="{FF2B5EF4-FFF2-40B4-BE49-F238E27FC236}">
                <a16:creationId xmlns:a16="http://schemas.microsoft.com/office/drawing/2014/main" id="{1C9CA978-2F73-48CD-BAE1-135FD2868F02}"/>
              </a:ext>
            </a:extLst>
          </p:cNvPr>
          <p:cNvSpPr>
            <a:spLocks noGrp="1"/>
          </p:cNvSpPr>
          <p:nvPr>
            <p:ph type="body" sz="quarter" idx="34"/>
          </p:nvPr>
        </p:nvSpPr>
        <p:spPr/>
        <p:txBody>
          <a:bodyPr/>
          <a:lstStyle/>
          <a:p>
            <a:endParaRPr lang="en-US"/>
          </a:p>
        </p:txBody>
      </p:sp>
      <p:sp>
        <p:nvSpPr>
          <p:cNvPr id="19" name="Text Placeholder 18">
            <a:extLst>
              <a:ext uri="{FF2B5EF4-FFF2-40B4-BE49-F238E27FC236}">
                <a16:creationId xmlns:a16="http://schemas.microsoft.com/office/drawing/2014/main" id="{797D4B8A-62FA-57C9-C21A-C947494DCCE7}"/>
              </a:ext>
            </a:extLst>
          </p:cNvPr>
          <p:cNvSpPr>
            <a:spLocks noGrp="1"/>
          </p:cNvSpPr>
          <p:nvPr>
            <p:ph type="body" sz="quarter" idx="35"/>
          </p:nvPr>
        </p:nvSpPr>
        <p:spPr/>
        <p:txBody>
          <a:bodyPr/>
          <a:lstStyle/>
          <a:p>
            <a:endParaRPr lang="en-US"/>
          </a:p>
        </p:txBody>
      </p:sp>
      <p:sp>
        <p:nvSpPr>
          <p:cNvPr id="20" name="Text Placeholder 19">
            <a:extLst>
              <a:ext uri="{FF2B5EF4-FFF2-40B4-BE49-F238E27FC236}">
                <a16:creationId xmlns:a16="http://schemas.microsoft.com/office/drawing/2014/main" id="{F5A9AA0C-15ED-9617-C8CC-3E04E4376F6D}"/>
              </a:ext>
            </a:extLst>
          </p:cNvPr>
          <p:cNvSpPr>
            <a:spLocks noGrp="1"/>
          </p:cNvSpPr>
          <p:nvPr>
            <p:ph type="body" sz="quarter" idx="36"/>
          </p:nvPr>
        </p:nvSpPr>
        <p:spPr/>
        <p:txBody>
          <a:bodyPr/>
          <a:lstStyle/>
          <a:p>
            <a:endParaRPr lang="en-US"/>
          </a:p>
        </p:txBody>
      </p:sp>
      <p:sp>
        <p:nvSpPr>
          <p:cNvPr id="23" name="TextBox 22">
            <a:extLst>
              <a:ext uri="{FF2B5EF4-FFF2-40B4-BE49-F238E27FC236}">
                <a16:creationId xmlns:a16="http://schemas.microsoft.com/office/drawing/2014/main" id="{49A60620-B8C7-282E-D10A-85EC7C933D0D}"/>
              </a:ext>
            </a:extLst>
          </p:cNvPr>
          <p:cNvSpPr txBox="1"/>
          <p:nvPr/>
        </p:nvSpPr>
        <p:spPr>
          <a:xfrm>
            <a:off x="2468126" y="403984"/>
            <a:ext cx="9238663" cy="914400"/>
          </a:xfrm>
          <a:prstGeom prst="rect">
            <a:avLst/>
          </a:prstGeom>
        </p:spPr>
        <p:txBody>
          <a:bodyPr vert="horz" wrap="none" lIns="91440" tIns="45720" rIns="91440" bIns="45720" rtlCol="0" anchor="ctr" anchorCtr="0">
            <a:normAutofit/>
          </a:bodyPr>
          <a:lstStyle/>
          <a:p>
            <a:pPr algn="l" fontAlgn="ctr">
              <a:tabLst/>
            </a:pPr>
            <a:r>
              <a:rPr lang="en-US" sz="1600" spc="0" dirty="0">
                <a:solidFill>
                  <a:srgbClr val="C00000"/>
                </a:solidFill>
                <a:highlight>
                  <a:srgbClr val="FFFF00"/>
                </a:highlight>
              </a:rPr>
              <a:t>Replace this with information specific to your organization from </a:t>
            </a:r>
            <a:r>
              <a:rPr lang="en-US" sz="1600" b="1" i="1" spc="0" dirty="0">
                <a:solidFill>
                  <a:srgbClr val="C00000"/>
                </a:solidFill>
                <a:highlight>
                  <a:srgbClr val="FFFF00"/>
                </a:highlight>
              </a:rPr>
              <a:t>Step 2 </a:t>
            </a:r>
            <a:r>
              <a:rPr lang="en-US" sz="1600" spc="0" dirty="0">
                <a:solidFill>
                  <a:srgbClr val="C00000"/>
                </a:solidFill>
                <a:highlight>
                  <a:srgbClr val="FFFF00"/>
                </a:highlight>
              </a:rPr>
              <a:t>of ROI calculator &amp; delete this note.</a:t>
            </a:r>
          </a:p>
        </p:txBody>
      </p:sp>
    </p:spTree>
    <p:extLst>
      <p:ext uri="{BB962C8B-B14F-4D97-AF65-F5344CB8AC3E}">
        <p14:creationId xmlns:p14="http://schemas.microsoft.com/office/powerpoint/2010/main" val="24840145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C621671-F534-D603-050D-DA072152416D}"/>
              </a:ext>
            </a:extLst>
          </p:cNvPr>
          <p:cNvSpPr>
            <a:spLocks noGrp="1"/>
          </p:cNvSpPr>
          <p:nvPr>
            <p:ph type="sldNum" sz="quarter" idx="12"/>
          </p:nvPr>
        </p:nvSpPr>
        <p:spPr/>
        <p:txBody>
          <a:bodyPr/>
          <a:lstStyle/>
          <a:p>
            <a:fld id="{F4F75DA5-EF2D-AE43-BB53-B67E847C9972}" type="slidenum">
              <a:rPr lang="en-US" smtClean="0"/>
              <a:t>8</a:t>
            </a:fld>
            <a:endParaRPr lang="en-US" dirty="0"/>
          </a:p>
        </p:txBody>
      </p:sp>
      <p:sp>
        <p:nvSpPr>
          <p:cNvPr id="3" name="TextBox 2">
            <a:hlinkClick r:id="rId3"/>
            <a:extLst>
              <a:ext uri="{FF2B5EF4-FFF2-40B4-BE49-F238E27FC236}">
                <a16:creationId xmlns:a16="http://schemas.microsoft.com/office/drawing/2014/main" id="{307E053A-C503-5030-DD98-8F59ADCCE879}"/>
              </a:ext>
            </a:extLst>
          </p:cNvPr>
          <p:cNvSpPr txBox="1"/>
          <p:nvPr/>
        </p:nvSpPr>
        <p:spPr>
          <a:xfrm>
            <a:off x="3330341" y="1260908"/>
            <a:ext cx="3339966" cy="173255"/>
          </a:xfrm>
          <a:prstGeom prst="rect">
            <a:avLst/>
          </a:prstGeom>
        </p:spPr>
        <p:txBody>
          <a:bodyPr vert="horz" wrap="square" lIns="91440" tIns="45720" rIns="91440" bIns="45720" rtlCol="0" anchor="ctr" anchorCtr="0">
            <a:normAutofit fontScale="55000" lnSpcReduction="20000"/>
          </a:bodyPr>
          <a:lstStyle/>
          <a:p>
            <a:pPr algn="l" fontAlgn="ctr">
              <a:tabLst/>
            </a:pPr>
            <a:endParaRPr lang="en-US" spc="0" dirty="0">
              <a:solidFill>
                <a:schemeClr val="tx1"/>
              </a:solidFill>
            </a:endParaRPr>
          </a:p>
        </p:txBody>
      </p:sp>
      <p:sp>
        <p:nvSpPr>
          <p:cNvPr id="5" name="TextBox 4">
            <a:hlinkClick r:id="rId4"/>
            <a:extLst>
              <a:ext uri="{FF2B5EF4-FFF2-40B4-BE49-F238E27FC236}">
                <a16:creationId xmlns:a16="http://schemas.microsoft.com/office/drawing/2014/main" id="{5029E740-5849-8E3B-94BA-A0E544865B25}"/>
              </a:ext>
            </a:extLst>
          </p:cNvPr>
          <p:cNvSpPr txBox="1"/>
          <p:nvPr/>
        </p:nvSpPr>
        <p:spPr>
          <a:xfrm>
            <a:off x="2318083" y="2934099"/>
            <a:ext cx="5295499" cy="173255"/>
          </a:xfrm>
          <a:prstGeom prst="rect">
            <a:avLst/>
          </a:prstGeom>
        </p:spPr>
        <p:txBody>
          <a:bodyPr vert="horz" wrap="square" lIns="91440" tIns="45720" rIns="91440" bIns="45720" rtlCol="0" anchor="ctr" anchorCtr="0">
            <a:normAutofit fontScale="55000" lnSpcReduction="20000"/>
          </a:bodyPr>
          <a:lstStyle/>
          <a:p>
            <a:pPr algn="l" fontAlgn="ctr">
              <a:tabLst/>
            </a:pPr>
            <a:endParaRPr lang="en-US" spc="0" dirty="0">
              <a:solidFill>
                <a:schemeClr val="tx1"/>
              </a:solidFill>
            </a:endParaRPr>
          </a:p>
        </p:txBody>
      </p:sp>
      <p:sp>
        <p:nvSpPr>
          <p:cNvPr id="6" name="TextBox 5">
            <a:hlinkClick r:id="rId4"/>
            <a:extLst>
              <a:ext uri="{FF2B5EF4-FFF2-40B4-BE49-F238E27FC236}">
                <a16:creationId xmlns:a16="http://schemas.microsoft.com/office/drawing/2014/main" id="{6466D3DF-B988-0081-6544-0F54E1D0787D}"/>
              </a:ext>
            </a:extLst>
          </p:cNvPr>
          <p:cNvSpPr txBox="1"/>
          <p:nvPr/>
        </p:nvSpPr>
        <p:spPr>
          <a:xfrm>
            <a:off x="4434037" y="2297228"/>
            <a:ext cx="5295499" cy="173255"/>
          </a:xfrm>
          <a:prstGeom prst="rect">
            <a:avLst/>
          </a:prstGeom>
        </p:spPr>
        <p:txBody>
          <a:bodyPr vert="horz" wrap="square" lIns="91440" tIns="45720" rIns="91440" bIns="45720" rtlCol="0" anchor="ctr" anchorCtr="0">
            <a:normAutofit fontScale="55000" lnSpcReduction="20000"/>
          </a:bodyPr>
          <a:lstStyle/>
          <a:p>
            <a:pPr algn="l" fontAlgn="ctr">
              <a:tabLst/>
            </a:pPr>
            <a:endParaRPr lang="en-US" spc="0" dirty="0">
              <a:solidFill>
                <a:schemeClr val="tx1"/>
              </a:solidFill>
            </a:endParaRPr>
          </a:p>
        </p:txBody>
      </p:sp>
      <p:sp>
        <p:nvSpPr>
          <p:cNvPr id="7" name="TextBox 6">
            <a:hlinkClick r:id="rId4"/>
            <a:extLst>
              <a:ext uri="{FF2B5EF4-FFF2-40B4-BE49-F238E27FC236}">
                <a16:creationId xmlns:a16="http://schemas.microsoft.com/office/drawing/2014/main" id="{DC6284F5-0D47-5712-681C-1D3C7AF3045B}"/>
              </a:ext>
            </a:extLst>
          </p:cNvPr>
          <p:cNvSpPr txBox="1"/>
          <p:nvPr/>
        </p:nvSpPr>
        <p:spPr>
          <a:xfrm>
            <a:off x="9586762" y="2760844"/>
            <a:ext cx="1259304" cy="173255"/>
          </a:xfrm>
          <a:prstGeom prst="rect">
            <a:avLst/>
          </a:prstGeom>
        </p:spPr>
        <p:txBody>
          <a:bodyPr vert="horz" wrap="square" lIns="91440" tIns="45720" rIns="91440" bIns="45720" rtlCol="0" anchor="ctr" anchorCtr="0">
            <a:normAutofit fontScale="55000" lnSpcReduction="20000"/>
          </a:bodyPr>
          <a:lstStyle/>
          <a:p>
            <a:pPr algn="l" fontAlgn="ctr">
              <a:tabLst/>
            </a:pPr>
            <a:endParaRPr lang="en-US" spc="0" dirty="0">
              <a:solidFill>
                <a:schemeClr val="tx1"/>
              </a:solidFill>
            </a:endParaRPr>
          </a:p>
        </p:txBody>
      </p:sp>
      <p:sp>
        <p:nvSpPr>
          <p:cNvPr id="8" name="TextBox 7">
            <a:hlinkClick r:id="rId5"/>
            <a:extLst>
              <a:ext uri="{FF2B5EF4-FFF2-40B4-BE49-F238E27FC236}">
                <a16:creationId xmlns:a16="http://schemas.microsoft.com/office/drawing/2014/main" id="{27918660-07CB-CCEB-355C-DC423DCDBA32}"/>
              </a:ext>
            </a:extLst>
          </p:cNvPr>
          <p:cNvSpPr txBox="1"/>
          <p:nvPr/>
        </p:nvSpPr>
        <p:spPr>
          <a:xfrm>
            <a:off x="7486850" y="2760844"/>
            <a:ext cx="2099911" cy="173255"/>
          </a:xfrm>
          <a:prstGeom prst="rect">
            <a:avLst/>
          </a:prstGeom>
        </p:spPr>
        <p:txBody>
          <a:bodyPr vert="horz" wrap="square" lIns="91440" tIns="45720" rIns="91440" bIns="45720" rtlCol="0" anchor="ctr" anchorCtr="0">
            <a:normAutofit fontScale="55000" lnSpcReduction="20000"/>
          </a:bodyPr>
          <a:lstStyle/>
          <a:p>
            <a:pPr algn="l" fontAlgn="ctr">
              <a:tabLst/>
            </a:pPr>
            <a:endParaRPr lang="en-US" spc="0" dirty="0">
              <a:solidFill>
                <a:schemeClr val="tx1"/>
              </a:solidFill>
            </a:endParaRPr>
          </a:p>
        </p:txBody>
      </p:sp>
    </p:spTree>
    <p:extLst>
      <p:ext uri="{BB962C8B-B14F-4D97-AF65-F5344CB8AC3E}">
        <p14:creationId xmlns:p14="http://schemas.microsoft.com/office/powerpoint/2010/main" val="11720879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5A16D60-790C-7865-1AF6-0866BECB29D8}"/>
              </a:ext>
            </a:extLst>
          </p:cNvPr>
          <p:cNvSpPr>
            <a:spLocks noGrp="1"/>
          </p:cNvSpPr>
          <p:nvPr>
            <p:ph type="sldNum" sz="quarter" idx="12"/>
          </p:nvPr>
        </p:nvSpPr>
        <p:spPr/>
        <p:txBody>
          <a:bodyPr/>
          <a:lstStyle/>
          <a:p>
            <a:fld id="{F4F75DA5-EF2D-AE43-BB53-B67E847C9972}" type="slidenum">
              <a:rPr lang="en-US" smtClean="0"/>
              <a:t>9</a:t>
            </a:fld>
            <a:endParaRPr lang="en-US" dirty="0"/>
          </a:p>
        </p:txBody>
      </p:sp>
      <p:sp>
        <p:nvSpPr>
          <p:cNvPr id="3" name="Text Placeholder 2">
            <a:extLst>
              <a:ext uri="{FF2B5EF4-FFF2-40B4-BE49-F238E27FC236}">
                <a16:creationId xmlns:a16="http://schemas.microsoft.com/office/drawing/2014/main" id="{608268A2-87C9-A4A4-375E-E653EF97783B}"/>
              </a:ext>
            </a:extLst>
          </p:cNvPr>
          <p:cNvSpPr>
            <a:spLocks noGrp="1"/>
          </p:cNvSpPr>
          <p:nvPr>
            <p:ph type="body" sz="quarter" idx="17"/>
          </p:nvPr>
        </p:nvSpPr>
        <p:spPr/>
        <p:txBody>
          <a:bodyPr/>
          <a:lstStyle/>
          <a:p>
            <a:endParaRPr lang="en-US"/>
          </a:p>
        </p:txBody>
      </p:sp>
      <p:sp>
        <p:nvSpPr>
          <p:cNvPr id="4" name="Text Placeholder 3">
            <a:extLst>
              <a:ext uri="{FF2B5EF4-FFF2-40B4-BE49-F238E27FC236}">
                <a16:creationId xmlns:a16="http://schemas.microsoft.com/office/drawing/2014/main" id="{D295CBEF-E577-AB81-ECD8-841E2E804DA2}"/>
              </a:ext>
            </a:extLst>
          </p:cNvPr>
          <p:cNvSpPr>
            <a:spLocks noGrp="1"/>
          </p:cNvSpPr>
          <p:nvPr>
            <p:ph type="body" sz="quarter" idx="21"/>
          </p:nvPr>
        </p:nvSpPr>
        <p:spPr/>
        <p:txBody>
          <a:bodyPr/>
          <a:lstStyle/>
          <a:p>
            <a:endParaRPr lang="en-US"/>
          </a:p>
        </p:txBody>
      </p:sp>
      <p:sp>
        <p:nvSpPr>
          <p:cNvPr id="5" name="Text Placeholder 4">
            <a:extLst>
              <a:ext uri="{FF2B5EF4-FFF2-40B4-BE49-F238E27FC236}">
                <a16:creationId xmlns:a16="http://schemas.microsoft.com/office/drawing/2014/main" id="{40C38022-1D0A-4C72-469E-FEFC434CE4EE}"/>
              </a:ext>
            </a:extLst>
          </p:cNvPr>
          <p:cNvSpPr>
            <a:spLocks noGrp="1"/>
          </p:cNvSpPr>
          <p:nvPr>
            <p:ph type="body" sz="quarter" idx="22"/>
          </p:nvPr>
        </p:nvSpPr>
        <p:spPr/>
        <p:txBody>
          <a:bodyPr/>
          <a:lstStyle/>
          <a:p>
            <a:endParaRPr lang="en-US"/>
          </a:p>
        </p:txBody>
      </p:sp>
      <p:sp>
        <p:nvSpPr>
          <p:cNvPr id="6" name="Text Placeholder 5">
            <a:extLst>
              <a:ext uri="{FF2B5EF4-FFF2-40B4-BE49-F238E27FC236}">
                <a16:creationId xmlns:a16="http://schemas.microsoft.com/office/drawing/2014/main" id="{1988E7CE-61CF-CC9E-F7D5-D2CFA9458B33}"/>
              </a:ext>
            </a:extLst>
          </p:cNvPr>
          <p:cNvSpPr>
            <a:spLocks noGrp="1"/>
          </p:cNvSpPr>
          <p:nvPr>
            <p:ph type="body" sz="quarter" idx="23"/>
          </p:nvPr>
        </p:nvSpPr>
        <p:spPr/>
        <p:txBody>
          <a:bodyPr/>
          <a:lstStyle/>
          <a:p>
            <a:endParaRPr lang="en-US" dirty="0"/>
          </a:p>
        </p:txBody>
      </p:sp>
      <p:sp>
        <p:nvSpPr>
          <p:cNvPr id="7" name="Text Placeholder 6">
            <a:extLst>
              <a:ext uri="{FF2B5EF4-FFF2-40B4-BE49-F238E27FC236}">
                <a16:creationId xmlns:a16="http://schemas.microsoft.com/office/drawing/2014/main" id="{1712718C-6811-32F5-D678-FEA6BD44A9D7}"/>
              </a:ext>
            </a:extLst>
          </p:cNvPr>
          <p:cNvSpPr>
            <a:spLocks noGrp="1"/>
          </p:cNvSpPr>
          <p:nvPr>
            <p:ph type="body" sz="quarter" idx="26"/>
          </p:nvPr>
        </p:nvSpPr>
        <p:spPr/>
        <p:txBody>
          <a:bodyPr/>
          <a:lstStyle/>
          <a:p>
            <a:endParaRPr lang="en-US"/>
          </a:p>
        </p:txBody>
      </p:sp>
      <p:sp>
        <p:nvSpPr>
          <p:cNvPr id="8" name="Text Placeholder 7">
            <a:extLst>
              <a:ext uri="{FF2B5EF4-FFF2-40B4-BE49-F238E27FC236}">
                <a16:creationId xmlns:a16="http://schemas.microsoft.com/office/drawing/2014/main" id="{6DF43C25-62BC-1315-601D-3F3353A1473A}"/>
              </a:ext>
            </a:extLst>
          </p:cNvPr>
          <p:cNvSpPr>
            <a:spLocks noGrp="1"/>
          </p:cNvSpPr>
          <p:nvPr>
            <p:ph type="body" sz="quarter" idx="32"/>
          </p:nvPr>
        </p:nvSpPr>
        <p:spPr/>
        <p:txBody>
          <a:bodyPr/>
          <a:lstStyle/>
          <a:p>
            <a:endParaRPr lang="en-US"/>
          </a:p>
        </p:txBody>
      </p:sp>
      <p:sp>
        <p:nvSpPr>
          <p:cNvPr id="9" name="Text Placeholder 8">
            <a:extLst>
              <a:ext uri="{FF2B5EF4-FFF2-40B4-BE49-F238E27FC236}">
                <a16:creationId xmlns:a16="http://schemas.microsoft.com/office/drawing/2014/main" id="{4DA733D2-0F0F-FFA5-9201-F286215D626A}"/>
              </a:ext>
            </a:extLst>
          </p:cNvPr>
          <p:cNvSpPr>
            <a:spLocks noGrp="1"/>
          </p:cNvSpPr>
          <p:nvPr>
            <p:ph type="body" sz="quarter" idx="33"/>
          </p:nvPr>
        </p:nvSpPr>
        <p:spPr/>
        <p:txBody>
          <a:bodyPr/>
          <a:lstStyle/>
          <a:p>
            <a:endParaRPr lang="en-US"/>
          </a:p>
        </p:txBody>
      </p:sp>
      <p:sp>
        <p:nvSpPr>
          <p:cNvPr id="10" name="Text Placeholder 9">
            <a:extLst>
              <a:ext uri="{FF2B5EF4-FFF2-40B4-BE49-F238E27FC236}">
                <a16:creationId xmlns:a16="http://schemas.microsoft.com/office/drawing/2014/main" id="{8CDC0EA4-056B-B39D-F7AE-98AC46B2EADA}"/>
              </a:ext>
            </a:extLst>
          </p:cNvPr>
          <p:cNvSpPr>
            <a:spLocks noGrp="1"/>
          </p:cNvSpPr>
          <p:nvPr>
            <p:ph type="body" sz="quarter" idx="34"/>
          </p:nvPr>
        </p:nvSpPr>
        <p:spPr/>
        <p:txBody>
          <a:bodyPr/>
          <a:lstStyle/>
          <a:p>
            <a:endParaRPr lang="en-US"/>
          </a:p>
        </p:txBody>
      </p:sp>
      <p:sp>
        <p:nvSpPr>
          <p:cNvPr id="11" name="Text Placeholder 10">
            <a:extLst>
              <a:ext uri="{FF2B5EF4-FFF2-40B4-BE49-F238E27FC236}">
                <a16:creationId xmlns:a16="http://schemas.microsoft.com/office/drawing/2014/main" id="{812B6AE8-38CA-8E7A-8CCE-A32E99AB8830}"/>
              </a:ext>
            </a:extLst>
          </p:cNvPr>
          <p:cNvSpPr>
            <a:spLocks noGrp="1"/>
          </p:cNvSpPr>
          <p:nvPr>
            <p:ph type="body" sz="quarter" idx="35"/>
          </p:nvPr>
        </p:nvSpPr>
        <p:spPr/>
        <p:txBody>
          <a:bodyPr/>
          <a:lstStyle/>
          <a:p>
            <a:endParaRPr lang="en-US"/>
          </a:p>
        </p:txBody>
      </p:sp>
      <p:sp>
        <p:nvSpPr>
          <p:cNvPr id="12" name="Text Placeholder 11">
            <a:extLst>
              <a:ext uri="{FF2B5EF4-FFF2-40B4-BE49-F238E27FC236}">
                <a16:creationId xmlns:a16="http://schemas.microsoft.com/office/drawing/2014/main" id="{33179473-C1F0-7B10-F042-C22EDD28B5CE}"/>
              </a:ext>
            </a:extLst>
          </p:cNvPr>
          <p:cNvSpPr>
            <a:spLocks noGrp="1"/>
          </p:cNvSpPr>
          <p:nvPr>
            <p:ph type="body" sz="quarter" idx="36"/>
          </p:nvPr>
        </p:nvSpPr>
        <p:spPr/>
        <p:txBody>
          <a:bodyPr/>
          <a:lstStyle/>
          <a:p>
            <a:endParaRPr lang="en-US"/>
          </a:p>
        </p:txBody>
      </p:sp>
      <p:sp>
        <p:nvSpPr>
          <p:cNvPr id="13" name="Text Placeholder 12">
            <a:extLst>
              <a:ext uri="{FF2B5EF4-FFF2-40B4-BE49-F238E27FC236}">
                <a16:creationId xmlns:a16="http://schemas.microsoft.com/office/drawing/2014/main" id="{2D47F941-799B-79A4-B64A-27A54F28E911}"/>
              </a:ext>
            </a:extLst>
          </p:cNvPr>
          <p:cNvSpPr>
            <a:spLocks noGrp="1"/>
          </p:cNvSpPr>
          <p:nvPr>
            <p:ph type="body" sz="quarter" idx="37"/>
          </p:nvPr>
        </p:nvSpPr>
        <p:spPr/>
        <p:txBody>
          <a:bodyPr/>
          <a:lstStyle/>
          <a:p>
            <a:endParaRPr lang="en-US"/>
          </a:p>
        </p:txBody>
      </p:sp>
      <p:sp>
        <p:nvSpPr>
          <p:cNvPr id="14" name="Text Placeholder 13">
            <a:extLst>
              <a:ext uri="{FF2B5EF4-FFF2-40B4-BE49-F238E27FC236}">
                <a16:creationId xmlns:a16="http://schemas.microsoft.com/office/drawing/2014/main" id="{1F5CBEC6-D4D6-619A-2029-255CCE729BE4}"/>
              </a:ext>
            </a:extLst>
          </p:cNvPr>
          <p:cNvSpPr>
            <a:spLocks noGrp="1"/>
          </p:cNvSpPr>
          <p:nvPr>
            <p:ph type="body" sz="quarter" idx="38"/>
          </p:nvPr>
        </p:nvSpPr>
        <p:spPr/>
        <p:txBody>
          <a:bodyPr/>
          <a:lstStyle/>
          <a:p>
            <a:endParaRPr lang="en-US"/>
          </a:p>
        </p:txBody>
      </p:sp>
      <p:sp>
        <p:nvSpPr>
          <p:cNvPr id="15" name="Text Placeholder 14">
            <a:extLst>
              <a:ext uri="{FF2B5EF4-FFF2-40B4-BE49-F238E27FC236}">
                <a16:creationId xmlns:a16="http://schemas.microsoft.com/office/drawing/2014/main" id="{36B9AA5E-1654-1026-765B-64A66DDBD946}"/>
              </a:ext>
            </a:extLst>
          </p:cNvPr>
          <p:cNvSpPr>
            <a:spLocks noGrp="1"/>
          </p:cNvSpPr>
          <p:nvPr>
            <p:ph type="body" sz="quarter" idx="39"/>
          </p:nvPr>
        </p:nvSpPr>
        <p:spPr/>
        <p:txBody>
          <a:bodyPr/>
          <a:lstStyle/>
          <a:p>
            <a:endParaRPr lang="en-US"/>
          </a:p>
        </p:txBody>
      </p:sp>
      <p:sp>
        <p:nvSpPr>
          <p:cNvPr id="16" name="Text Placeholder 15">
            <a:extLst>
              <a:ext uri="{FF2B5EF4-FFF2-40B4-BE49-F238E27FC236}">
                <a16:creationId xmlns:a16="http://schemas.microsoft.com/office/drawing/2014/main" id="{8238A71A-2991-2195-3904-913D82E16515}"/>
              </a:ext>
            </a:extLst>
          </p:cNvPr>
          <p:cNvSpPr>
            <a:spLocks noGrp="1"/>
          </p:cNvSpPr>
          <p:nvPr>
            <p:ph type="body" sz="quarter" idx="40"/>
          </p:nvPr>
        </p:nvSpPr>
        <p:spPr/>
        <p:txBody>
          <a:bodyPr/>
          <a:lstStyle/>
          <a:p>
            <a:endParaRPr lang="en-US"/>
          </a:p>
        </p:txBody>
      </p:sp>
      <p:sp>
        <p:nvSpPr>
          <p:cNvPr id="17" name="Text Placeholder 16">
            <a:extLst>
              <a:ext uri="{FF2B5EF4-FFF2-40B4-BE49-F238E27FC236}">
                <a16:creationId xmlns:a16="http://schemas.microsoft.com/office/drawing/2014/main" id="{C6AA9541-154C-AC82-895E-F8F8AA3450E6}"/>
              </a:ext>
            </a:extLst>
          </p:cNvPr>
          <p:cNvSpPr>
            <a:spLocks noGrp="1"/>
          </p:cNvSpPr>
          <p:nvPr>
            <p:ph type="body" sz="quarter" idx="41"/>
          </p:nvPr>
        </p:nvSpPr>
        <p:spPr/>
        <p:txBody>
          <a:bodyPr/>
          <a:lstStyle/>
          <a:p>
            <a:endParaRPr lang="en-US"/>
          </a:p>
        </p:txBody>
      </p:sp>
      <p:sp>
        <p:nvSpPr>
          <p:cNvPr id="18" name="Text Placeholder 17">
            <a:extLst>
              <a:ext uri="{FF2B5EF4-FFF2-40B4-BE49-F238E27FC236}">
                <a16:creationId xmlns:a16="http://schemas.microsoft.com/office/drawing/2014/main" id="{28D57C89-D37E-3EE5-F334-F3902CEA2004}"/>
              </a:ext>
            </a:extLst>
          </p:cNvPr>
          <p:cNvSpPr>
            <a:spLocks noGrp="1"/>
          </p:cNvSpPr>
          <p:nvPr>
            <p:ph type="body" sz="quarter" idx="42"/>
          </p:nvPr>
        </p:nvSpPr>
        <p:spPr/>
        <p:txBody>
          <a:bodyPr/>
          <a:lstStyle/>
          <a:p>
            <a:endParaRPr lang="en-US"/>
          </a:p>
        </p:txBody>
      </p:sp>
      <p:sp>
        <p:nvSpPr>
          <p:cNvPr id="19" name="Text Placeholder 18">
            <a:extLst>
              <a:ext uri="{FF2B5EF4-FFF2-40B4-BE49-F238E27FC236}">
                <a16:creationId xmlns:a16="http://schemas.microsoft.com/office/drawing/2014/main" id="{9E46564D-8F42-5BEF-A79C-41C1E74A5AA3}"/>
              </a:ext>
            </a:extLst>
          </p:cNvPr>
          <p:cNvSpPr>
            <a:spLocks noGrp="1"/>
          </p:cNvSpPr>
          <p:nvPr>
            <p:ph type="body" sz="quarter" idx="43"/>
          </p:nvPr>
        </p:nvSpPr>
        <p:spPr/>
        <p:txBody>
          <a:bodyPr/>
          <a:lstStyle/>
          <a:p>
            <a:endParaRPr lang="en-US"/>
          </a:p>
        </p:txBody>
      </p:sp>
      <p:sp>
        <p:nvSpPr>
          <p:cNvPr id="20" name="Text Placeholder 19">
            <a:extLst>
              <a:ext uri="{FF2B5EF4-FFF2-40B4-BE49-F238E27FC236}">
                <a16:creationId xmlns:a16="http://schemas.microsoft.com/office/drawing/2014/main" id="{6BE768CC-0C8B-C0BF-DD15-D72147103CF9}"/>
              </a:ext>
            </a:extLst>
          </p:cNvPr>
          <p:cNvSpPr>
            <a:spLocks noGrp="1"/>
          </p:cNvSpPr>
          <p:nvPr>
            <p:ph type="body" sz="quarter" idx="44"/>
          </p:nvPr>
        </p:nvSpPr>
        <p:spPr/>
        <p:txBody>
          <a:bodyPr/>
          <a:lstStyle/>
          <a:p>
            <a:endParaRPr lang="en-US"/>
          </a:p>
        </p:txBody>
      </p:sp>
      <p:sp>
        <p:nvSpPr>
          <p:cNvPr id="21" name="Text Placeholder 20">
            <a:extLst>
              <a:ext uri="{FF2B5EF4-FFF2-40B4-BE49-F238E27FC236}">
                <a16:creationId xmlns:a16="http://schemas.microsoft.com/office/drawing/2014/main" id="{058A919E-88FC-C00B-35A7-4C58DA55E5C1}"/>
              </a:ext>
            </a:extLst>
          </p:cNvPr>
          <p:cNvSpPr>
            <a:spLocks noGrp="1"/>
          </p:cNvSpPr>
          <p:nvPr>
            <p:ph type="body" sz="quarter" idx="45"/>
          </p:nvPr>
        </p:nvSpPr>
        <p:spPr/>
        <p:txBody>
          <a:bodyPr/>
          <a:lstStyle/>
          <a:p>
            <a:endParaRPr lang="en-US"/>
          </a:p>
        </p:txBody>
      </p:sp>
      <p:sp>
        <p:nvSpPr>
          <p:cNvPr id="22" name="Text Placeholder 21">
            <a:extLst>
              <a:ext uri="{FF2B5EF4-FFF2-40B4-BE49-F238E27FC236}">
                <a16:creationId xmlns:a16="http://schemas.microsoft.com/office/drawing/2014/main" id="{0EC791E9-5477-F85D-DC9C-93A1B9FE8000}"/>
              </a:ext>
            </a:extLst>
          </p:cNvPr>
          <p:cNvSpPr>
            <a:spLocks noGrp="1"/>
          </p:cNvSpPr>
          <p:nvPr>
            <p:ph type="body" sz="quarter" idx="50"/>
          </p:nvPr>
        </p:nvSpPr>
        <p:spPr/>
        <p:txBody>
          <a:bodyPr/>
          <a:lstStyle/>
          <a:p>
            <a:endParaRPr lang="en-US"/>
          </a:p>
        </p:txBody>
      </p:sp>
      <p:sp>
        <p:nvSpPr>
          <p:cNvPr id="23" name="Text Placeholder 22">
            <a:extLst>
              <a:ext uri="{FF2B5EF4-FFF2-40B4-BE49-F238E27FC236}">
                <a16:creationId xmlns:a16="http://schemas.microsoft.com/office/drawing/2014/main" id="{46543168-0C92-B393-C2A7-FAC585DF76BD}"/>
              </a:ext>
            </a:extLst>
          </p:cNvPr>
          <p:cNvSpPr>
            <a:spLocks noGrp="1"/>
          </p:cNvSpPr>
          <p:nvPr>
            <p:ph type="body" sz="quarter" idx="51"/>
          </p:nvPr>
        </p:nvSpPr>
        <p:spPr/>
        <p:txBody>
          <a:bodyPr/>
          <a:lstStyle/>
          <a:p>
            <a:endParaRPr lang="en-US"/>
          </a:p>
        </p:txBody>
      </p:sp>
      <p:sp>
        <p:nvSpPr>
          <p:cNvPr id="24" name="Text Placeholder 23">
            <a:extLst>
              <a:ext uri="{FF2B5EF4-FFF2-40B4-BE49-F238E27FC236}">
                <a16:creationId xmlns:a16="http://schemas.microsoft.com/office/drawing/2014/main" id="{647DD659-C7F4-0221-1CED-5957330C227A}"/>
              </a:ext>
            </a:extLst>
          </p:cNvPr>
          <p:cNvSpPr>
            <a:spLocks noGrp="1"/>
          </p:cNvSpPr>
          <p:nvPr>
            <p:ph type="body" sz="quarter" idx="52"/>
          </p:nvPr>
        </p:nvSpPr>
        <p:spPr/>
        <p:txBody>
          <a:bodyPr/>
          <a:lstStyle/>
          <a:p>
            <a:endParaRPr lang="en-US"/>
          </a:p>
        </p:txBody>
      </p:sp>
      <p:sp>
        <p:nvSpPr>
          <p:cNvPr id="25" name="Text Placeholder 24">
            <a:extLst>
              <a:ext uri="{FF2B5EF4-FFF2-40B4-BE49-F238E27FC236}">
                <a16:creationId xmlns:a16="http://schemas.microsoft.com/office/drawing/2014/main" id="{8F32BE2D-87E4-F2A7-FC1D-F390B1787CB8}"/>
              </a:ext>
            </a:extLst>
          </p:cNvPr>
          <p:cNvSpPr>
            <a:spLocks noGrp="1"/>
          </p:cNvSpPr>
          <p:nvPr>
            <p:ph type="body" sz="quarter" idx="53"/>
          </p:nvPr>
        </p:nvSpPr>
        <p:spPr/>
        <p:txBody>
          <a:bodyPr/>
          <a:lstStyle/>
          <a:p>
            <a:endParaRPr lang="en-US"/>
          </a:p>
        </p:txBody>
      </p:sp>
      <p:sp>
        <p:nvSpPr>
          <p:cNvPr id="26" name="Text Placeholder 25">
            <a:extLst>
              <a:ext uri="{FF2B5EF4-FFF2-40B4-BE49-F238E27FC236}">
                <a16:creationId xmlns:a16="http://schemas.microsoft.com/office/drawing/2014/main" id="{6923E838-EC9A-D64C-D9F1-001362D68C55}"/>
              </a:ext>
            </a:extLst>
          </p:cNvPr>
          <p:cNvSpPr>
            <a:spLocks noGrp="1"/>
          </p:cNvSpPr>
          <p:nvPr>
            <p:ph type="body" sz="quarter" idx="54"/>
          </p:nvPr>
        </p:nvSpPr>
        <p:spPr/>
        <p:txBody>
          <a:bodyPr/>
          <a:lstStyle/>
          <a:p>
            <a:endParaRPr lang="en-US"/>
          </a:p>
        </p:txBody>
      </p:sp>
      <p:sp>
        <p:nvSpPr>
          <p:cNvPr id="27" name="Text Placeholder 26">
            <a:extLst>
              <a:ext uri="{FF2B5EF4-FFF2-40B4-BE49-F238E27FC236}">
                <a16:creationId xmlns:a16="http://schemas.microsoft.com/office/drawing/2014/main" id="{A483F506-F520-CDDD-0243-5782F450D7E8}"/>
              </a:ext>
            </a:extLst>
          </p:cNvPr>
          <p:cNvSpPr>
            <a:spLocks noGrp="1"/>
          </p:cNvSpPr>
          <p:nvPr>
            <p:ph type="body" sz="quarter" idx="55"/>
          </p:nvPr>
        </p:nvSpPr>
        <p:spPr/>
        <p:txBody>
          <a:bodyPr/>
          <a:lstStyle/>
          <a:p>
            <a:endParaRPr lang="en-US"/>
          </a:p>
        </p:txBody>
      </p:sp>
      <p:sp>
        <p:nvSpPr>
          <p:cNvPr id="28" name="Text Placeholder 27">
            <a:extLst>
              <a:ext uri="{FF2B5EF4-FFF2-40B4-BE49-F238E27FC236}">
                <a16:creationId xmlns:a16="http://schemas.microsoft.com/office/drawing/2014/main" id="{A0B874A9-8A1D-6507-2411-CBC6C9D1BAF0}"/>
              </a:ext>
            </a:extLst>
          </p:cNvPr>
          <p:cNvSpPr>
            <a:spLocks noGrp="1"/>
          </p:cNvSpPr>
          <p:nvPr>
            <p:ph type="body" sz="quarter" idx="56"/>
          </p:nvPr>
        </p:nvSpPr>
        <p:spPr/>
        <p:txBody>
          <a:bodyPr/>
          <a:lstStyle/>
          <a:p>
            <a:endParaRPr lang="en-US"/>
          </a:p>
        </p:txBody>
      </p:sp>
      <p:sp>
        <p:nvSpPr>
          <p:cNvPr id="29" name="Text Placeholder 28">
            <a:extLst>
              <a:ext uri="{FF2B5EF4-FFF2-40B4-BE49-F238E27FC236}">
                <a16:creationId xmlns:a16="http://schemas.microsoft.com/office/drawing/2014/main" id="{9637AEB0-33C4-31AD-E236-ABED877A1BEA}"/>
              </a:ext>
            </a:extLst>
          </p:cNvPr>
          <p:cNvSpPr>
            <a:spLocks noGrp="1"/>
          </p:cNvSpPr>
          <p:nvPr>
            <p:ph type="body" sz="quarter" idx="57"/>
          </p:nvPr>
        </p:nvSpPr>
        <p:spPr/>
        <p:txBody>
          <a:bodyPr/>
          <a:lstStyle/>
          <a:p>
            <a:endParaRPr lang="en-US"/>
          </a:p>
        </p:txBody>
      </p:sp>
      <p:sp>
        <p:nvSpPr>
          <p:cNvPr id="30" name="Text Placeholder 29">
            <a:extLst>
              <a:ext uri="{FF2B5EF4-FFF2-40B4-BE49-F238E27FC236}">
                <a16:creationId xmlns:a16="http://schemas.microsoft.com/office/drawing/2014/main" id="{3D42E470-C561-E3D6-CDA7-0697A10222E4}"/>
              </a:ext>
            </a:extLst>
          </p:cNvPr>
          <p:cNvSpPr>
            <a:spLocks noGrp="1"/>
          </p:cNvSpPr>
          <p:nvPr>
            <p:ph type="body" sz="quarter" idx="58"/>
          </p:nvPr>
        </p:nvSpPr>
        <p:spPr/>
        <p:txBody>
          <a:bodyPr/>
          <a:lstStyle/>
          <a:p>
            <a:endParaRPr lang="en-US"/>
          </a:p>
        </p:txBody>
      </p:sp>
      <p:sp>
        <p:nvSpPr>
          <p:cNvPr id="31" name="Text Placeholder 30">
            <a:extLst>
              <a:ext uri="{FF2B5EF4-FFF2-40B4-BE49-F238E27FC236}">
                <a16:creationId xmlns:a16="http://schemas.microsoft.com/office/drawing/2014/main" id="{91353C61-AD97-8012-9B82-2DF5E0B40AD5}"/>
              </a:ext>
            </a:extLst>
          </p:cNvPr>
          <p:cNvSpPr>
            <a:spLocks noGrp="1"/>
          </p:cNvSpPr>
          <p:nvPr>
            <p:ph type="body" sz="quarter" idx="59"/>
          </p:nvPr>
        </p:nvSpPr>
        <p:spPr/>
        <p:txBody>
          <a:bodyPr/>
          <a:lstStyle/>
          <a:p>
            <a:endParaRPr lang="en-US"/>
          </a:p>
        </p:txBody>
      </p:sp>
      <p:sp>
        <p:nvSpPr>
          <p:cNvPr id="32" name="Text Placeholder 31">
            <a:extLst>
              <a:ext uri="{FF2B5EF4-FFF2-40B4-BE49-F238E27FC236}">
                <a16:creationId xmlns:a16="http://schemas.microsoft.com/office/drawing/2014/main" id="{151FE1A2-8603-5F70-FA0A-D26C725D6B30}"/>
              </a:ext>
            </a:extLst>
          </p:cNvPr>
          <p:cNvSpPr>
            <a:spLocks noGrp="1"/>
          </p:cNvSpPr>
          <p:nvPr>
            <p:ph type="body" sz="quarter" idx="60"/>
          </p:nvPr>
        </p:nvSpPr>
        <p:spPr/>
        <p:txBody>
          <a:bodyPr/>
          <a:lstStyle/>
          <a:p>
            <a:endParaRPr lang="en-US"/>
          </a:p>
        </p:txBody>
      </p:sp>
      <p:sp>
        <p:nvSpPr>
          <p:cNvPr id="33" name="Text Placeholder 32">
            <a:extLst>
              <a:ext uri="{FF2B5EF4-FFF2-40B4-BE49-F238E27FC236}">
                <a16:creationId xmlns:a16="http://schemas.microsoft.com/office/drawing/2014/main" id="{2A986896-3873-58BF-4A6F-49B8AC696327}"/>
              </a:ext>
            </a:extLst>
          </p:cNvPr>
          <p:cNvSpPr>
            <a:spLocks noGrp="1"/>
          </p:cNvSpPr>
          <p:nvPr>
            <p:ph type="body" sz="quarter" idx="61"/>
          </p:nvPr>
        </p:nvSpPr>
        <p:spPr/>
        <p:txBody>
          <a:bodyPr/>
          <a:lstStyle/>
          <a:p>
            <a:endParaRPr lang="en-US"/>
          </a:p>
        </p:txBody>
      </p:sp>
      <p:sp>
        <p:nvSpPr>
          <p:cNvPr id="34" name="Text Placeholder 33">
            <a:extLst>
              <a:ext uri="{FF2B5EF4-FFF2-40B4-BE49-F238E27FC236}">
                <a16:creationId xmlns:a16="http://schemas.microsoft.com/office/drawing/2014/main" id="{5C089946-FF52-A13D-F69B-8DDCBAC5CEF2}"/>
              </a:ext>
            </a:extLst>
          </p:cNvPr>
          <p:cNvSpPr>
            <a:spLocks noGrp="1"/>
          </p:cNvSpPr>
          <p:nvPr>
            <p:ph type="body" sz="quarter" idx="62"/>
          </p:nvPr>
        </p:nvSpPr>
        <p:spPr/>
        <p:txBody>
          <a:bodyPr/>
          <a:lstStyle/>
          <a:p>
            <a:endParaRPr lang="en-US"/>
          </a:p>
        </p:txBody>
      </p:sp>
      <p:sp>
        <p:nvSpPr>
          <p:cNvPr id="35" name="Text Placeholder 34">
            <a:extLst>
              <a:ext uri="{FF2B5EF4-FFF2-40B4-BE49-F238E27FC236}">
                <a16:creationId xmlns:a16="http://schemas.microsoft.com/office/drawing/2014/main" id="{F18D2139-9F4B-0169-645C-DCF0572CA8EA}"/>
              </a:ext>
            </a:extLst>
          </p:cNvPr>
          <p:cNvSpPr>
            <a:spLocks noGrp="1"/>
          </p:cNvSpPr>
          <p:nvPr>
            <p:ph type="body" sz="quarter" idx="63"/>
          </p:nvPr>
        </p:nvSpPr>
        <p:spPr/>
        <p:txBody>
          <a:bodyPr/>
          <a:lstStyle/>
          <a:p>
            <a:endParaRPr lang="en-US"/>
          </a:p>
        </p:txBody>
      </p:sp>
      <p:sp>
        <p:nvSpPr>
          <p:cNvPr id="36" name="Text Placeholder 35">
            <a:extLst>
              <a:ext uri="{FF2B5EF4-FFF2-40B4-BE49-F238E27FC236}">
                <a16:creationId xmlns:a16="http://schemas.microsoft.com/office/drawing/2014/main" id="{2C43D638-94D7-CB19-6BE1-22101BCA57D8}"/>
              </a:ext>
            </a:extLst>
          </p:cNvPr>
          <p:cNvSpPr>
            <a:spLocks noGrp="1"/>
          </p:cNvSpPr>
          <p:nvPr>
            <p:ph type="body" sz="quarter" idx="64"/>
          </p:nvPr>
        </p:nvSpPr>
        <p:spPr/>
        <p:txBody>
          <a:bodyPr/>
          <a:lstStyle/>
          <a:p>
            <a:endParaRPr lang="en-US"/>
          </a:p>
        </p:txBody>
      </p:sp>
      <p:sp>
        <p:nvSpPr>
          <p:cNvPr id="37" name="Text Placeholder 36">
            <a:extLst>
              <a:ext uri="{FF2B5EF4-FFF2-40B4-BE49-F238E27FC236}">
                <a16:creationId xmlns:a16="http://schemas.microsoft.com/office/drawing/2014/main" id="{E91F4923-E077-2860-4B85-A530C06CB6DD}"/>
              </a:ext>
            </a:extLst>
          </p:cNvPr>
          <p:cNvSpPr>
            <a:spLocks noGrp="1"/>
          </p:cNvSpPr>
          <p:nvPr>
            <p:ph type="body" sz="quarter" idx="65"/>
          </p:nvPr>
        </p:nvSpPr>
        <p:spPr/>
        <p:txBody>
          <a:bodyPr/>
          <a:lstStyle/>
          <a:p>
            <a:endParaRPr lang="en-US"/>
          </a:p>
        </p:txBody>
      </p:sp>
      <p:sp>
        <p:nvSpPr>
          <p:cNvPr id="38" name="TextBox 37">
            <a:extLst>
              <a:ext uri="{FF2B5EF4-FFF2-40B4-BE49-F238E27FC236}">
                <a16:creationId xmlns:a16="http://schemas.microsoft.com/office/drawing/2014/main" id="{E075A23D-DDBA-1D37-A628-016F6AF4E76E}"/>
              </a:ext>
            </a:extLst>
          </p:cNvPr>
          <p:cNvSpPr txBox="1"/>
          <p:nvPr/>
        </p:nvSpPr>
        <p:spPr>
          <a:xfrm>
            <a:off x="967659" y="928478"/>
            <a:ext cx="9472942" cy="275460"/>
          </a:xfrm>
          <a:prstGeom prst="rect">
            <a:avLst/>
          </a:prstGeom>
          <a:noFill/>
        </p:spPr>
        <p:txBody>
          <a:bodyPr wrap="square">
            <a:spAutoFit/>
          </a:bodyPr>
          <a:lstStyle/>
          <a:p>
            <a:pPr algn="l" fontAlgn="ctr">
              <a:tabLst/>
            </a:pPr>
            <a:r>
              <a:rPr lang="en-US" sz="1400" spc="0" dirty="0">
                <a:solidFill>
                  <a:srgbClr val="C00000"/>
                </a:solidFill>
                <a:highlight>
                  <a:srgbClr val="FFFF00"/>
                </a:highlight>
              </a:rPr>
              <a:t>Replace this with information specific to your organization from </a:t>
            </a:r>
            <a:r>
              <a:rPr lang="en-US" sz="1400" b="1" i="1" spc="0" dirty="0">
                <a:solidFill>
                  <a:srgbClr val="C00000"/>
                </a:solidFill>
                <a:highlight>
                  <a:srgbClr val="FFFF00"/>
                </a:highlight>
              </a:rPr>
              <a:t>Step 3</a:t>
            </a:r>
            <a:r>
              <a:rPr lang="en-US" sz="1400" spc="0" dirty="0">
                <a:solidFill>
                  <a:srgbClr val="C00000"/>
                </a:solidFill>
                <a:highlight>
                  <a:srgbClr val="FFFF00"/>
                </a:highlight>
              </a:rPr>
              <a:t> of ROI calculator, then delete this note. </a:t>
            </a:r>
          </a:p>
        </p:txBody>
      </p:sp>
    </p:spTree>
    <p:extLst>
      <p:ext uri="{BB962C8B-B14F-4D97-AF65-F5344CB8AC3E}">
        <p14:creationId xmlns:p14="http://schemas.microsoft.com/office/powerpoint/2010/main" val="3748992265"/>
      </p:ext>
    </p:extLst>
  </p:cSld>
  <p:clrMapOvr>
    <a:masterClrMapping/>
  </p:clrMapOvr>
</p:sld>
</file>

<file path=ppt/theme/theme1.xml><?xml version="1.0" encoding="utf-8"?>
<a:theme xmlns:a="http://schemas.openxmlformats.org/drawingml/2006/main" name="Custom Design">
  <a:themeElements>
    <a:clrScheme name="ANA Color Palette">
      <a:dk1>
        <a:srgbClr val="2F3638"/>
      </a:dk1>
      <a:lt1>
        <a:srgbClr val="FFFFFF"/>
      </a:lt1>
      <a:dk2>
        <a:srgbClr val="5E5E5E"/>
      </a:dk2>
      <a:lt2>
        <a:srgbClr val="D5D5D5"/>
      </a:lt2>
      <a:accent1>
        <a:srgbClr val="CB3627"/>
      </a:accent1>
      <a:accent2>
        <a:srgbClr val="009685"/>
      </a:accent2>
      <a:accent3>
        <a:srgbClr val="193E4B"/>
      </a:accent3>
      <a:accent4>
        <a:srgbClr val="10B3CC"/>
      </a:accent4>
      <a:accent5>
        <a:srgbClr val="F79348"/>
      </a:accent5>
      <a:accent6>
        <a:srgbClr val="FFCE34"/>
      </a:accent6>
      <a:hlink>
        <a:srgbClr val="009685"/>
      </a:hlink>
      <a:folHlink>
        <a:srgbClr val="89BFB5"/>
      </a:folHlink>
    </a:clrScheme>
    <a:fontScheme name="Aptos">
      <a:majorFont>
        <a:latin typeface="Aptos"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Aptos"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wrap="square" lIns="91440" tIns="45720" rIns="91440" bIns="45720" rtlCol="0" anchor="ctr" anchorCtr="0">
        <a:normAutofit/>
      </a:bodyPr>
      <a:lstStyle>
        <a:defPPr algn="l" fontAlgn="ctr">
          <a:tabLst/>
          <a:defRPr spc="0" dirty="0" smtClean="0">
            <a:solidFill>
              <a:schemeClr val="tx1"/>
            </a:solidFill>
          </a:defRPr>
        </a:defPPr>
      </a:lstStyle>
    </a:txDef>
  </a:objectDefaults>
  <a:extraClrSchemeLst/>
  <a:extLst>
    <a:ext uri="{05A4C25C-085E-4340-85A3-A5531E510DB2}">
      <thm15:themeFamily xmlns:thm15="http://schemas.microsoft.com/office/thememl/2012/main" name="ANCC-Powerpoint-New" id="{E7B0A968-A62A-9A45-B3ED-EFD1EBDF93C5}" vid="{F8DEDBF6-2F03-E247-8B5E-2C24099DF1DD}"/>
    </a:ext>
  </a:extLst>
</a:theme>
</file>

<file path=ppt/theme/theme2.xml><?xml version="1.0" encoding="utf-8"?>
<a:theme xmlns:a="http://schemas.openxmlformats.org/drawingml/2006/main" name="27_Showcase">
  <a:themeElements>
    <a:clrScheme name="27_Showcase">
      <a:dk1>
        <a:srgbClr val="000000"/>
      </a:dk1>
      <a:lt1>
        <a:srgbClr val="FFFFFF"/>
      </a:lt1>
      <a:dk2>
        <a:srgbClr val="5E5E5E"/>
      </a:dk2>
      <a:lt2>
        <a:srgbClr val="D5D5D5"/>
      </a:lt2>
      <a:accent1>
        <a:srgbClr val="599DFF"/>
      </a:accent1>
      <a:accent2>
        <a:srgbClr val="00D4D2"/>
      </a:accent2>
      <a:accent3>
        <a:srgbClr val="38E53A"/>
      </a:accent3>
      <a:accent4>
        <a:srgbClr val="FFFA00"/>
      </a:accent4>
      <a:accent5>
        <a:srgbClr val="FF7D74"/>
      </a:accent5>
      <a:accent6>
        <a:srgbClr val="FF80E9"/>
      </a:accent6>
      <a:hlink>
        <a:srgbClr val="0000FF"/>
      </a:hlink>
      <a:folHlink>
        <a:srgbClr val="FF00FF"/>
      </a:folHlink>
    </a:clrScheme>
    <a:fontScheme name="27_Showcase">
      <a:majorFont>
        <a:latin typeface="Source Sans Pro"/>
        <a:ea typeface="Source Sans Pro"/>
        <a:cs typeface="Source Sans Pro"/>
      </a:majorFont>
      <a:minorFont>
        <a:latin typeface="Source Sans Pro"/>
        <a:ea typeface="Source Sans Pro"/>
        <a:cs typeface="Source Sans Pro"/>
      </a:minorFont>
    </a:fontScheme>
    <a:fmtScheme name="27_Showcas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2200" b="0" i="0" u="none" strike="noStrike" cap="none" spc="-44" normalizeH="0" baseline="0">
            <a:ln>
              <a:noFill/>
            </a:ln>
            <a:solidFill>
              <a:srgbClr val="FFFFFF"/>
            </a:solidFill>
            <a:effectLst/>
            <a:uFillTx/>
            <a:latin typeface="Source Sans Pro Semibold"/>
            <a:ea typeface="Source Sans Pro Semibold"/>
            <a:cs typeface="Source Sans Pro Semibold"/>
            <a:sym typeface="Source Sans Pro Semibold"/>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1531" rtl="0" fontAlgn="auto" latinLnBrk="0" hangingPunct="0">
          <a:lnSpc>
            <a:spcPct val="80000"/>
          </a:lnSpc>
          <a:spcBef>
            <a:spcPts val="400"/>
          </a:spcBef>
          <a:spcAft>
            <a:spcPts val="0"/>
          </a:spcAft>
          <a:buClrTx/>
          <a:buSzTx/>
          <a:buFontTx/>
          <a:buNone/>
          <a:tabLst>
            <a:tab pos="812800" algn="l"/>
          </a:tabLst>
          <a:defRPr kumimoji="0" sz="2600" b="0" i="0" u="none" strike="noStrike" cap="none" spc="-26" normalizeH="0" baseline="0">
            <a:ln>
              <a:noFill/>
            </a:ln>
            <a:solidFill>
              <a:srgbClr val="000000"/>
            </a:solidFill>
            <a:effectLst/>
            <a:uFillTx/>
            <a:latin typeface="+mn-lt"/>
            <a:ea typeface="+mn-ea"/>
            <a:cs typeface="+mn-cs"/>
            <a:sym typeface="Source Sans Pro"/>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5956EB6708F9B748B390A604A6A8BD16" ma:contentTypeVersion="10" ma:contentTypeDescription="Create a new document." ma:contentTypeScope="" ma:versionID="dd17ace441724b490560b06a0f16fdcd">
  <xsd:schema xmlns:xsd="http://www.w3.org/2001/XMLSchema" xmlns:xs="http://www.w3.org/2001/XMLSchema" xmlns:p="http://schemas.microsoft.com/office/2006/metadata/properties" xmlns:ns2="a0303da7-7b52-4154-9a9a-d5293cf577f7" xmlns:ns3="d5ea0f55-cafe-440a-9f3c-4b8079946673" targetNamespace="http://schemas.microsoft.com/office/2006/metadata/properties" ma:root="true" ma:fieldsID="ddaad8260bff95737cde541a4e54d5c7" ns2:_="" ns3:_="">
    <xsd:import namespace="a0303da7-7b52-4154-9a9a-d5293cf577f7"/>
    <xsd:import namespace="d5ea0f55-cafe-440a-9f3c-4b8079946673"/>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0303da7-7b52-4154-9a9a-d5293cf577f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c2b7f065-5329-4335-a3c3-a1dcfdec8c56"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5ea0f55-cafe-440a-9f3c-4b8079946673"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7955fd7c-968c-45bb-be13-9d349af0154e}" ma:internalName="TaxCatchAll" ma:showField="CatchAllData" ma:web="d5ea0f55-cafe-440a-9f3c-4b807994667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d5ea0f55-cafe-440a-9f3c-4b8079946673" xsi:nil="true"/>
    <lcf76f155ced4ddcb4097134ff3c332f xmlns="a0303da7-7b52-4154-9a9a-d5293cf577f7">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4D07C913-FDCB-4BBE-9970-E94591DE03A8}">
  <ds:schemaRefs>
    <ds:schemaRef ds:uri="http://schemas.microsoft.com/sharepoint/v3/contenttype/forms"/>
  </ds:schemaRefs>
</ds:datastoreItem>
</file>

<file path=customXml/itemProps2.xml><?xml version="1.0" encoding="utf-8"?>
<ds:datastoreItem xmlns:ds="http://schemas.openxmlformats.org/officeDocument/2006/customXml" ds:itemID="{04B2CE9D-2B9B-49B7-9BB8-72D668E079E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0303da7-7b52-4154-9a9a-d5293cf577f7"/>
    <ds:schemaRef ds:uri="d5ea0f55-cafe-440a-9f3c-4b807994667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9B363C3-C2DC-4272-9362-F1C70214002F}">
  <ds:schemaRefs>
    <ds:schemaRef ds:uri="http://schemas.microsoft.com/office/2006/metadata/properties"/>
    <ds:schemaRef ds:uri="http://schemas.microsoft.com/office/infopath/2007/PartnerControls"/>
    <ds:schemaRef ds:uri="d5ea0f55-cafe-440a-9f3c-4b8079946673"/>
    <ds:schemaRef ds:uri="a0303da7-7b52-4154-9a9a-d5293cf577f7"/>
  </ds:schemaRefs>
</ds:datastoreItem>
</file>

<file path=docProps/app.xml><?xml version="1.0" encoding="utf-8"?>
<Properties xmlns="http://schemas.openxmlformats.org/officeDocument/2006/extended-properties" xmlns:vt="http://schemas.openxmlformats.org/officeDocument/2006/docPropsVTypes">
  <Template>ANCC-Powerpoint-Temp</Template>
  <TotalTime>3244</TotalTime>
  <Words>192</Words>
  <Application>Microsoft Office PowerPoint</Application>
  <PresentationFormat>Widescreen</PresentationFormat>
  <Paragraphs>20</Paragraphs>
  <Slides>14</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14</vt:i4>
      </vt:variant>
    </vt:vector>
  </HeadingPairs>
  <TitlesOfParts>
    <vt:vector size="18" baseType="lpstr">
      <vt:lpstr>Arial</vt:lpstr>
      <vt:lpstr>Aptos</vt:lpstr>
      <vt:lpstr>Source Sans Pro</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Julia Fisher</dc:creator>
  <cp:keywords/>
  <dc:description/>
  <cp:lastModifiedBy>Julia Fisher</cp:lastModifiedBy>
  <cp:revision>15</cp:revision>
  <dcterms:created xsi:type="dcterms:W3CDTF">2026-03-26T20:58:17Z</dcterms:created>
  <dcterms:modified xsi:type="dcterms:W3CDTF">2026-04-02T13:19:44Z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0x0101005956EB6708F9B748B390A604A6A8BD16</vt:lpwstr>
  </property>
</Properties>
</file>